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5"/>
  </p:notesMasterIdLst>
  <p:sldIdLst>
    <p:sldId id="260" r:id="rId5"/>
    <p:sldId id="259" r:id="rId6"/>
    <p:sldId id="2147470418" r:id="rId7"/>
    <p:sldId id="257" r:id="rId8"/>
    <p:sldId id="2147470412" r:id="rId9"/>
    <p:sldId id="264" r:id="rId10"/>
    <p:sldId id="2147470419" r:id="rId11"/>
    <p:sldId id="2147470420" r:id="rId12"/>
    <p:sldId id="267" r:id="rId13"/>
    <p:sldId id="2147470334" r:id="rId14"/>
    <p:sldId id="269" r:id="rId15"/>
    <p:sldId id="310" r:id="rId16"/>
    <p:sldId id="313" r:id="rId17"/>
    <p:sldId id="312" r:id="rId18"/>
    <p:sldId id="318" r:id="rId19"/>
    <p:sldId id="317" r:id="rId20"/>
    <p:sldId id="319" r:id="rId21"/>
    <p:sldId id="320" r:id="rId22"/>
    <p:sldId id="2147470430" r:id="rId23"/>
    <p:sldId id="289" r:id="rId24"/>
    <p:sldId id="2147470413" r:id="rId25"/>
    <p:sldId id="2147470424" r:id="rId26"/>
    <p:sldId id="266" r:id="rId27"/>
    <p:sldId id="2147470423" r:id="rId28"/>
    <p:sldId id="2147470422" r:id="rId29"/>
    <p:sldId id="290" r:id="rId30"/>
    <p:sldId id="306" r:id="rId31"/>
    <p:sldId id="307" r:id="rId32"/>
    <p:sldId id="284" r:id="rId33"/>
    <p:sldId id="305" r:id="rId34"/>
    <p:sldId id="2147470414" r:id="rId35"/>
    <p:sldId id="2147470415" r:id="rId36"/>
    <p:sldId id="2147470421" r:id="rId37"/>
    <p:sldId id="274" r:id="rId38"/>
    <p:sldId id="272" r:id="rId39"/>
    <p:sldId id="265" r:id="rId40"/>
    <p:sldId id="271" r:id="rId41"/>
    <p:sldId id="263" r:id="rId42"/>
    <p:sldId id="316" r:id="rId43"/>
    <p:sldId id="315" r:id="rId44"/>
    <p:sldId id="300" r:id="rId45"/>
    <p:sldId id="299" r:id="rId46"/>
    <p:sldId id="294" r:id="rId47"/>
    <p:sldId id="302" r:id="rId48"/>
    <p:sldId id="295" r:id="rId49"/>
    <p:sldId id="311" r:id="rId50"/>
    <p:sldId id="314" r:id="rId51"/>
    <p:sldId id="304" r:id="rId52"/>
    <p:sldId id="275" r:id="rId53"/>
    <p:sldId id="30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0BB320-8F85-886E-34C3-6ED9392F3EC2}" name="Hamilton, Melissa (STL-MOM)" initials="H(" userId="S::melissa.hamilton@momentumww.com::b2fd3ade-6ac1-4ae9-bbb3-64e384d998e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278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D16EF7-DCFD-4364-93CC-74A78983C6A5}" v="1" dt="2025-03-12T18:19:41.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18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um, Kristen (STL-MOM)" userId="S::kristen.baum@momentumww.com::ba9efd3d-359d-4012-9c68-3c0424873fac" providerId="AD" clId="Web-{11370661-0B73-394B-6C6F-91E95F15C8A1}"/>
    <pc:docChg chg="addSld modSld sldOrd">
      <pc:chgData name="Baum, Kristen (STL-MOM)" userId="S::kristen.baum@momentumww.com::ba9efd3d-359d-4012-9c68-3c0424873fac" providerId="AD" clId="Web-{11370661-0B73-394B-6C6F-91E95F15C8A1}" dt="2023-09-27T20:11:20.220" v="280"/>
      <pc:docMkLst>
        <pc:docMk/>
      </pc:docMkLst>
      <pc:sldChg chg="modSp">
        <pc:chgData name="Baum, Kristen (STL-MOM)" userId="S::kristen.baum@momentumww.com::ba9efd3d-359d-4012-9c68-3c0424873fac" providerId="AD" clId="Web-{11370661-0B73-394B-6C6F-91E95F15C8A1}" dt="2023-09-27T20:11:20.220" v="280"/>
        <pc:sldMkLst>
          <pc:docMk/>
          <pc:sldMk cId="2521465208" sldId="265"/>
        </pc:sldMkLst>
      </pc:sldChg>
      <pc:sldChg chg="modSp mod ord modShow">
        <pc:chgData name="Baum, Kristen (STL-MOM)" userId="S::kristen.baum@momentumww.com::ba9efd3d-359d-4012-9c68-3c0424873fac" providerId="AD" clId="Web-{11370661-0B73-394B-6C6F-91E95F15C8A1}" dt="2023-09-27T19:56:15.156" v="8"/>
        <pc:sldMkLst>
          <pc:docMk/>
          <pc:sldMk cId="1125687950" sldId="274"/>
        </pc:sldMkLst>
      </pc:sldChg>
      <pc:sldChg chg="modSp">
        <pc:chgData name="Baum, Kristen (STL-MOM)" userId="S::kristen.baum@momentumww.com::ba9efd3d-359d-4012-9c68-3c0424873fac" providerId="AD" clId="Web-{11370661-0B73-394B-6C6F-91E95F15C8A1}" dt="2023-09-27T20:10:15.936" v="276"/>
        <pc:sldMkLst>
          <pc:docMk/>
          <pc:sldMk cId="1071020477" sldId="275"/>
        </pc:sldMkLst>
      </pc:sldChg>
      <pc:sldChg chg="mod modShow">
        <pc:chgData name="Baum, Kristen (STL-MOM)" userId="S::kristen.baum@momentumww.com::ba9efd3d-359d-4012-9c68-3c0424873fac" providerId="AD" clId="Web-{11370661-0B73-394B-6C6F-91E95F15C8A1}" dt="2023-09-27T19:55:40.014" v="4"/>
        <pc:sldMkLst>
          <pc:docMk/>
          <pc:sldMk cId="3134294971" sldId="294"/>
        </pc:sldMkLst>
      </pc:sldChg>
      <pc:sldChg chg="mod modShow">
        <pc:chgData name="Baum, Kristen (STL-MOM)" userId="S::kristen.baum@momentumww.com::ba9efd3d-359d-4012-9c68-3c0424873fac" providerId="AD" clId="Web-{11370661-0B73-394B-6C6F-91E95F15C8A1}" dt="2023-09-27T19:55:42.686" v="5"/>
        <pc:sldMkLst>
          <pc:docMk/>
          <pc:sldMk cId="2079737986" sldId="295"/>
        </pc:sldMkLst>
      </pc:sldChg>
      <pc:sldChg chg="mod modShow">
        <pc:chgData name="Baum, Kristen (STL-MOM)" userId="S::kristen.baum@momentumww.com::ba9efd3d-359d-4012-9c68-3c0424873fac" providerId="AD" clId="Web-{11370661-0B73-394B-6C6F-91E95F15C8A1}" dt="2023-09-27T19:55:03.607" v="3"/>
        <pc:sldMkLst>
          <pc:docMk/>
          <pc:sldMk cId="1121324730" sldId="299"/>
        </pc:sldMkLst>
      </pc:sldChg>
      <pc:sldChg chg="mod modShow">
        <pc:chgData name="Baum, Kristen (STL-MOM)" userId="S::kristen.baum@momentumww.com::ba9efd3d-359d-4012-9c68-3c0424873fac" providerId="AD" clId="Web-{11370661-0B73-394B-6C6F-91E95F15C8A1}" dt="2023-09-27T19:54:53.731" v="2"/>
        <pc:sldMkLst>
          <pc:docMk/>
          <pc:sldMk cId="1768818072" sldId="300"/>
        </pc:sldMkLst>
      </pc:sldChg>
      <pc:sldChg chg="modSp modNotes">
        <pc:chgData name="Baum, Kristen (STL-MOM)" userId="S::kristen.baum@momentumww.com::ba9efd3d-359d-4012-9c68-3c0424873fac" providerId="AD" clId="Web-{11370661-0B73-394B-6C6F-91E95F15C8A1}" dt="2023-09-27T20:10:05.951" v="270"/>
        <pc:sldMkLst>
          <pc:docMk/>
          <pc:sldMk cId="2810785202" sldId="301"/>
        </pc:sldMkLst>
      </pc:sldChg>
      <pc:sldChg chg="mod ord modShow">
        <pc:chgData name="Baum, Kristen (STL-MOM)" userId="S::kristen.baum@momentumww.com::ba9efd3d-359d-4012-9c68-3c0424873fac" providerId="AD" clId="Web-{11370661-0B73-394B-6C6F-91E95F15C8A1}" dt="2023-09-27T19:54:29.449" v="1"/>
        <pc:sldMkLst>
          <pc:docMk/>
          <pc:sldMk cId="1507572111" sldId="304"/>
        </pc:sldMkLst>
      </pc:sldChg>
      <pc:sldChg chg="add mod ord replId modShow">
        <pc:chgData name="Baum, Kristen (STL-MOM)" userId="S::kristen.baum@momentumww.com::ba9efd3d-359d-4012-9c68-3c0424873fac" providerId="AD" clId="Web-{11370661-0B73-394B-6C6F-91E95F15C8A1}" dt="2023-09-27T20:09:44.950" v="257"/>
        <pc:sldMkLst>
          <pc:docMk/>
          <pc:sldMk cId="89262870" sldId="315"/>
        </pc:sldMkLst>
      </pc:sldChg>
      <pc:sldChg chg="add mod ord replId modShow">
        <pc:chgData name="Baum, Kristen (STL-MOM)" userId="S::kristen.baum@momentumww.com::ba9efd3d-359d-4012-9c68-3c0424873fac" providerId="AD" clId="Web-{11370661-0B73-394B-6C6F-91E95F15C8A1}" dt="2023-09-27T20:09:45.107" v="258"/>
        <pc:sldMkLst>
          <pc:docMk/>
          <pc:sldMk cId="2192591596" sldId="316"/>
        </pc:sldMkLst>
      </pc:sldChg>
    </pc:docChg>
  </pc:docChgLst>
  <pc:docChgLst>
    <pc:chgData name="Sanderson, Steve (WW-MOM)" userId="12c209f0-51c8-4029-96aa-e53e1a9a9010" providerId="ADAL" clId="{6EA06332-99CF-494E-9C29-E70B5A36F8E2}"/>
    <pc:docChg chg="undo redo custSel addSld delSld modSld sldOrd">
      <pc:chgData name="Sanderson, Steve (WW-MOM)" userId="12c209f0-51c8-4029-96aa-e53e1a9a9010" providerId="ADAL" clId="{6EA06332-99CF-494E-9C29-E70B5A36F8E2}" dt="2023-10-15T14:10:00.024" v="6997" actId="20577"/>
      <pc:docMkLst>
        <pc:docMk/>
      </pc:docMkLst>
      <pc:sldChg chg="modSp mod">
        <pc:chgData name="Sanderson, Steve (WW-MOM)" userId="12c209f0-51c8-4029-96aa-e53e1a9a9010" providerId="ADAL" clId="{6EA06332-99CF-494E-9C29-E70B5A36F8E2}" dt="2023-10-15T14:10:00.024" v="6997" actId="20577"/>
        <pc:sldMkLst>
          <pc:docMk/>
          <pc:sldMk cId="3770969840" sldId="257"/>
        </pc:sldMkLst>
      </pc:sldChg>
      <pc:sldChg chg="addSp delSp modSp del mod modClrScheme chgLayout">
        <pc:chgData name="Sanderson, Steve (WW-MOM)" userId="12c209f0-51c8-4029-96aa-e53e1a9a9010" providerId="ADAL" clId="{6EA06332-99CF-494E-9C29-E70B5A36F8E2}" dt="2023-09-29T09:48:32.920" v="3107" actId="2696"/>
        <pc:sldMkLst>
          <pc:docMk/>
          <pc:sldMk cId="942121049" sldId="258"/>
        </pc:sldMkLst>
      </pc:sldChg>
      <pc:sldChg chg="addSp delSp modSp mod">
        <pc:chgData name="Sanderson, Steve (WW-MOM)" userId="12c209f0-51c8-4029-96aa-e53e1a9a9010" providerId="ADAL" clId="{6EA06332-99CF-494E-9C29-E70B5A36F8E2}" dt="2023-10-09T10:12:08.497" v="6480"/>
        <pc:sldMkLst>
          <pc:docMk/>
          <pc:sldMk cId="3519292059" sldId="259"/>
        </pc:sldMkLst>
      </pc:sldChg>
      <pc:sldChg chg="mod ord modShow">
        <pc:chgData name="Sanderson, Steve (WW-MOM)" userId="12c209f0-51c8-4029-96aa-e53e1a9a9010" providerId="ADAL" clId="{6EA06332-99CF-494E-9C29-E70B5A36F8E2}" dt="2023-10-09T10:01:59.603" v="6168" actId="729"/>
        <pc:sldMkLst>
          <pc:docMk/>
          <pc:sldMk cId="638113225" sldId="263"/>
        </pc:sldMkLst>
      </pc:sldChg>
      <pc:sldChg chg="modSp mod ord">
        <pc:chgData name="Sanderson, Steve (WW-MOM)" userId="12c209f0-51c8-4029-96aa-e53e1a9a9010" providerId="ADAL" clId="{6EA06332-99CF-494E-9C29-E70B5A36F8E2}" dt="2023-10-04T10:09:05.568" v="4627" actId="20577"/>
        <pc:sldMkLst>
          <pc:docMk/>
          <pc:sldMk cId="3742904614" sldId="264"/>
        </pc:sldMkLst>
      </pc:sldChg>
      <pc:sldChg chg="modSp mod modShow">
        <pc:chgData name="Sanderson, Steve (WW-MOM)" userId="12c209f0-51c8-4029-96aa-e53e1a9a9010" providerId="ADAL" clId="{6EA06332-99CF-494E-9C29-E70B5A36F8E2}" dt="2023-10-09T10:03:06.132" v="6190" actId="729"/>
        <pc:sldMkLst>
          <pc:docMk/>
          <pc:sldMk cId="2521465208" sldId="265"/>
        </pc:sldMkLst>
      </pc:sldChg>
      <pc:sldChg chg="modSp mod ord">
        <pc:chgData name="Sanderson, Steve (WW-MOM)" userId="12c209f0-51c8-4029-96aa-e53e1a9a9010" providerId="ADAL" clId="{6EA06332-99CF-494E-9C29-E70B5A36F8E2}" dt="2023-10-09T10:11:59.663" v="6477"/>
        <pc:sldMkLst>
          <pc:docMk/>
          <pc:sldMk cId="2896041642" sldId="266"/>
        </pc:sldMkLst>
      </pc:sldChg>
      <pc:sldChg chg="del ord">
        <pc:chgData name="Sanderson, Steve (WW-MOM)" userId="12c209f0-51c8-4029-96aa-e53e1a9a9010" providerId="ADAL" clId="{6EA06332-99CF-494E-9C29-E70B5A36F8E2}" dt="2023-09-29T09:38:32.198" v="2555" actId="2696"/>
        <pc:sldMkLst>
          <pc:docMk/>
          <pc:sldMk cId="1052122716" sldId="267"/>
        </pc:sldMkLst>
      </pc:sldChg>
      <pc:sldChg chg="mod ord modShow">
        <pc:chgData name="Sanderson, Steve (WW-MOM)" userId="12c209f0-51c8-4029-96aa-e53e1a9a9010" providerId="ADAL" clId="{6EA06332-99CF-494E-9C29-E70B5A36F8E2}" dt="2023-10-09T10:01:59.603" v="6168" actId="729"/>
        <pc:sldMkLst>
          <pc:docMk/>
          <pc:sldMk cId="3532033375" sldId="271"/>
        </pc:sldMkLst>
      </pc:sldChg>
      <pc:sldChg chg="mod ord modShow">
        <pc:chgData name="Sanderson, Steve (WW-MOM)" userId="12c209f0-51c8-4029-96aa-e53e1a9a9010" providerId="ADAL" clId="{6EA06332-99CF-494E-9C29-E70B5A36F8E2}" dt="2023-10-09T10:03:06.132" v="6190" actId="729"/>
        <pc:sldMkLst>
          <pc:docMk/>
          <pc:sldMk cId="1870863197" sldId="272"/>
        </pc:sldMkLst>
      </pc:sldChg>
      <pc:sldChg chg="addSp delSp modSp mod modShow">
        <pc:chgData name="Sanderson, Steve (WW-MOM)" userId="12c209f0-51c8-4029-96aa-e53e1a9a9010" providerId="ADAL" clId="{6EA06332-99CF-494E-9C29-E70B5A36F8E2}" dt="2023-10-09T10:01:52.109" v="6167" actId="729"/>
        <pc:sldMkLst>
          <pc:docMk/>
          <pc:sldMk cId="1125687950" sldId="274"/>
        </pc:sldMkLst>
      </pc:sldChg>
      <pc:sldChg chg="addSp delSp modSp mod ord modShow">
        <pc:chgData name="Sanderson, Steve (WW-MOM)" userId="12c209f0-51c8-4029-96aa-e53e1a9a9010" providerId="ADAL" clId="{6EA06332-99CF-494E-9C29-E70B5A36F8E2}" dt="2023-09-29T08:47:58.598" v="1420"/>
        <pc:sldMkLst>
          <pc:docMk/>
          <pc:sldMk cId="1071020477" sldId="275"/>
        </pc:sldMkLst>
      </pc:sldChg>
      <pc:sldChg chg="modSp mod">
        <pc:chgData name="Sanderson, Steve (WW-MOM)" userId="12c209f0-51c8-4029-96aa-e53e1a9a9010" providerId="ADAL" clId="{6EA06332-99CF-494E-9C29-E70B5A36F8E2}" dt="2023-10-09T10:01:24.071" v="6150" actId="20577"/>
        <pc:sldMkLst>
          <pc:docMk/>
          <pc:sldMk cId="2650693608" sldId="284"/>
        </pc:sldMkLst>
      </pc:sldChg>
      <pc:sldChg chg="modSp mod">
        <pc:chgData name="Sanderson, Steve (WW-MOM)" userId="12c209f0-51c8-4029-96aa-e53e1a9a9010" providerId="ADAL" clId="{6EA06332-99CF-494E-9C29-E70B5A36F8E2}" dt="2023-09-29T08:54:55.137" v="1602" actId="20577"/>
        <pc:sldMkLst>
          <pc:docMk/>
          <pc:sldMk cId="1070739527" sldId="289"/>
        </pc:sldMkLst>
      </pc:sldChg>
      <pc:sldChg chg="modSp mod ord">
        <pc:chgData name="Sanderson, Steve (WW-MOM)" userId="12c209f0-51c8-4029-96aa-e53e1a9a9010" providerId="ADAL" clId="{6EA06332-99CF-494E-9C29-E70B5A36F8E2}" dt="2023-09-29T09:43:45.812" v="2824" actId="20577"/>
        <pc:sldMkLst>
          <pc:docMk/>
          <pc:sldMk cId="2302179391" sldId="290"/>
        </pc:sldMkLst>
      </pc:sldChg>
      <pc:sldChg chg="addSp delSp del mod">
        <pc:chgData name="Sanderson, Steve (WW-MOM)" userId="12c209f0-51c8-4029-96aa-e53e1a9a9010" providerId="ADAL" clId="{6EA06332-99CF-494E-9C29-E70B5A36F8E2}" dt="2023-09-22T13:57:08.605" v="651" actId="2696"/>
        <pc:sldMkLst>
          <pc:docMk/>
          <pc:sldMk cId="3838863033" sldId="291"/>
        </pc:sldMkLst>
      </pc:sldChg>
      <pc:sldChg chg="del">
        <pc:chgData name="Sanderson, Steve (WW-MOM)" userId="12c209f0-51c8-4029-96aa-e53e1a9a9010" providerId="ADAL" clId="{6EA06332-99CF-494E-9C29-E70B5A36F8E2}" dt="2023-09-22T13:59:12.856" v="703" actId="2696"/>
        <pc:sldMkLst>
          <pc:docMk/>
          <pc:sldMk cId="3706925796" sldId="292"/>
        </pc:sldMkLst>
      </pc:sldChg>
      <pc:sldChg chg="del">
        <pc:chgData name="Sanderson, Steve (WW-MOM)" userId="12c209f0-51c8-4029-96aa-e53e1a9a9010" providerId="ADAL" clId="{6EA06332-99CF-494E-9C29-E70B5A36F8E2}" dt="2023-09-22T13:59:09.175" v="702" actId="2696"/>
        <pc:sldMkLst>
          <pc:docMk/>
          <pc:sldMk cId="335064122" sldId="293"/>
        </pc:sldMkLst>
      </pc:sldChg>
      <pc:sldChg chg="ord">
        <pc:chgData name="Sanderson, Steve (WW-MOM)" userId="12c209f0-51c8-4029-96aa-e53e1a9a9010" providerId="ADAL" clId="{6EA06332-99CF-494E-9C29-E70B5A36F8E2}" dt="2023-09-22T14:01:31.582" v="755"/>
        <pc:sldMkLst>
          <pc:docMk/>
          <pc:sldMk cId="3134294971" sldId="294"/>
        </pc:sldMkLst>
      </pc:sldChg>
      <pc:sldChg chg="ord">
        <pc:chgData name="Sanderson, Steve (WW-MOM)" userId="12c209f0-51c8-4029-96aa-e53e1a9a9010" providerId="ADAL" clId="{6EA06332-99CF-494E-9C29-E70B5A36F8E2}" dt="2023-09-22T14:01:31.582" v="755"/>
        <pc:sldMkLst>
          <pc:docMk/>
          <pc:sldMk cId="2079737986" sldId="295"/>
        </pc:sldMkLst>
      </pc:sldChg>
      <pc:sldChg chg="ord">
        <pc:chgData name="Sanderson, Steve (WW-MOM)" userId="12c209f0-51c8-4029-96aa-e53e1a9a9010" providerId="ADAL" clId="{6EA06332-99CF-494E-9C29-E70B5A36F8E2}" dt="2023-09-22T14:01:31.582" v="755"/>
        <pc:sldMkLst>
          <pc:docMk/>
          <pc:sldMk cId="1121324730" sldId="299"/>
        </pc:sldMkLst>
      </pc:sldChg>
      <pc:sldChg chg="ord">
        <pc:chgData name="Sanderson, Steve (WW-MOM)" userId="12c209f0-51c8-4029-96aa-e53e1a9a9010" providerId="ADAL" clId="{6EA06332-99CF-494E-9C29-E70B5A36F8E2}" dt="2023-09-22T14:01:31.582" v="755"/>
        <pc:sldMkLst>
          <pc:docMk/>
          <pc:sldMk cId="1768818072" sldId="300"/>
        </pc:sldMkLst>
      </pc:sldChg>
      <pc:sldChg chg="addSp delSp modSp mod ord modShow">
        <pc:chgData name="Sanderson, Steve (WW-MOM)" userId="12c209f0-51c8-4029-96aa-e53e1a9a9010" providerId="ADAL" clId="{6EA06332-99CF-494E-9C29-E70B5A36F8E2}" dt="2023-09-29T08:47:58.598" v="1420"/>
        <pc:sldMkLst>
          <pc:docMk/>
          <pc:sldMk cId="2810785202" sldId="301"/>
        </pc:sldMkLst>
      </pc:sldChg>
      <pc:sldChg chg="addSp delSp modSp mod ord modShow">
        <pc:chgData name="Sanderson, Steve (WW-MOM)" userId="12c209f0-51c8-4029-96aa-e53e1a9a9010" providerId="ADAL" clId="{6EA06332-99CF-494E-9C29-E70B5A36F8E2}" dt="2023-09-29T09:44:32.576" v="2835" actId="729"/>
        <pc:sldMkLst>
          <pc:docMk/>
          <pc:sldMk cId="352852645" sldId="302"/>
        </pc:sldMkLst>
      </pc:sldChg>
      <pc:sldChg chg="addSp delSp modSp del mod">
        <pc:chgData name="Sanderson, Steve (WW-MOM)" userId="12c209f0-51c8-4029-96aa-e53e1a9a9010" providerId="ADAL" clId="{6EA06332-99CF-494E-9C29-E70B5A36F8E2}" dt="2023-09-22T13:53:36.827" v="587" actId="2696"/>
        <pc:sldMkLst>
          <pc:docMk/>
          <pc:sldMk cId="901028414" sldId="303"/>
        </pc:sldMkLst>
      </pc:sldChg>
      <pc:sldChg chg="addSp delSp modSp add mod">
        <pc:chgData name="Sanderson, Steve (WW-MOM)" userId="12c209f0-51c8-4029-96aa-e53e1a9a9010" providerId="ADAL" clId="{6EA06332-99CF-494E-9C29-E70B5A36F8E2}" dt="2023-09-22T13:53:26.514" v="586" actId="1582"/>
        <pc:sldMkLst>
          <pc:docMk/>
          <pc:sldMk cId="1507572111" sldId="304"/>
        </pc:sldMkLst>
      </pc:sldChg>
      <pc:sldChg chg="addSp delSp modSp new mod ord modClrScheme modShow chgLayout">
        <pc:chgData name="Sanderson, Steve (WW-MOM)" userId="12c209f0-51c8-4029-96aa-e53e1a9a9010" providerId="ADAL" clId="{6EA06332-99CF-494E-9C29-E70B5A36F8E2}" dt="2023-10-09T09:53:50.672" v="6087" actId="729"/>
        <pc:sldMkLst>
          <pc:docMk/>
          <pc:sldMk cId="1621094084" sldId="305"/>
        </pc:sldMkLst>
      </pc:sldChg>
      <pc:sldChg chg="addSp modSp add mod ord">
        <pc:chgData name="Sanderson, Steve (WW-MOM)" userId="12c209f0-51c8-4029-96aa-e53e1a9a9010" providerId="ADAL" clId="{6EA06332-99CF-494E-9C29-E70B5A36F8E2}" dt="2023-10-09T09:45:06.291" v="6041"/>
        <pc:sldMkLst>
          <pc:docMk/>
          <pc:sldMk cId="289795971" sldId="306"/>
        </pc:sldMkLst>
      </pc:sldChg>
      <pc:sldChg chg="addSp delSp modSp add mod ord">
        <pc:chgData name="Sanderson, Steve (WW-MOM)" userId="12c209f0-51c8-4029-96aa-e53e1a9a9010" providerId="ADAL" clId="{6EA06332-99CF-494E-9C29-E70B5A36F8E2}" dt="2023-10-09T09:45:07.477" v="6043"/>
        <pc:sldMkLst>
          <pc:docMk/>
          <pc:sldMk cId="1552176624" sldId="307"/>
        </pc:sldMkLst>
      </pc:sldChg>
      <pc:sldChg chg="new del">
        <pc:chgData name="Sanderson, Steve (WW-MOM)" userId="12c209f0-51c8-4029-96aa-e53e1a9a9010" providerId="ADAL" clId="{6EA06332-99CF-494E-9C29-E70B5A36F8E2}" dt="2023-09-29T09:39:20.952" v="2617" actId="2696"/>
        <pc:sldMkLst>
          <pc:docMk/>
          <pc:sldMk cId="2530808749" sldId="308"/>
        </pc:sldMkLst>
      </pc:sldChg>
      <pc:sldChg chg="addSp delSp modSp mod ord">
        <pc:chgData name="Sanderson, Steve (WW-MOM)" userId="12c209f0-51c8-4029-96aa-e53e1a9a9010" providerId="ADAL" clId="{6EA06332-99CF-494E-9C29-E70B5A36F8E2}" dt="2023-09-22T14:34:54.937" v="1219"/>
        <pc:sldMkLst>
          <pc:docMk/>
          <pc:sldMk cId="2570870452" sldId="309"/>
        </pc:sldMkLst>
      </pc:sldChg>
      <pc:sldChg chg="modSp mod modAnim">
        <pc:chgData name="Sanderson, Steve (WW-MOM)" userId="12c209f0-51c8-4029-96aa-e53e1a9a9010" providerId="ADAL" clId="{6EA06332-99CF-494E-9C29-E70B5A36F8E2}" dt="2023-09-29T14:58:38.233" v="4076"/>
        <pc:sldMkLst>
          <pc:docMk/>
          <pc:sldMk cId="2795899954" sldId="310"/>
        </pc:sldMkLst>
      </pc:sldChg>
      <pc:sldChg chg="modSp mod">
        <pc:chgData name="Sanderson, Steve (WW-MOM)" userId="12c209f0-51c8-4029-96aa-e53e1a9a9010" providerId="ADAL" clId="{6EA06332-99CF-494E-9C29-E70B5A36F8E2}" dt="2023-09-29T14:14:48.127" v="3884" actId="20577"/>
        <pc:sldMkLst>
          <pc:docMk/>
          <pc:sldMk cId="2890060025" sldId="312"/>
        </pc:sldMkLst>
      </pc:sldChg>
      <pc:sldChg chg="addSp delSp modSp mod addAnim delAnim modAnim">
        <pc:chgData name="Sanderson, Steve (WW-MOM)" userId="12c209f0-51c8-4029-96aa-e53e1a9a9010" providerId="ADAL" clId="{6EA06332-99CF-494E-9C29-E70B5A36F8E2}" dt="2023-10-02T14:56:51.477" v="4614" actId="478"/>
        <pc:sldMkLst>
          <pc:docMk/>
          <pc:sldMk cId="1987447479" sldId="317"/>
        </pc:sldMkLst>
      </pc:sldChg>
      <pc:sldChg chg="addSp delSp modSp mod modAnim">
        <pc:chgData name="Sanderson, Steve (WW-MOM)" userId="12c209f0-51c8-4029-96aa-e53e1a9a9010" providerId="ADAL" clId="{6EA06332-99CF-494E-9C29-E70B5A36F8E2}" dt="2023-10-09T10:00:45.459" v="6115" actId="20577"/>
        <pc:sldMkLst>
          <pc:docMk/>
          <pc:sldMk cId="2993220945" sldId="318"/>
        </pc:sldMkLst>
      </pc:sldChg>
      <pc:sldChg chg="addSp delSp modSp mod addAnim delAnim modAnim">
        <pc:chgData name="Sanderson, Steve (WW-MOM)" userId="12c209f0-51c8-4029-96aa-e53e1a9a9010" providerId="ADAL" clId="{6EA06332-99CF-494E-9C29-E70B5A36F8E2}" dt="2023-10-09T09:26:37.932" v="5547" actId="14100"/>
        <pc:sldMkLst>
          <pc:docMk/>
          <pc:sldMk cId="37349266" sldId="319"/>
        </pc:sldMkLst>
      </pc:sldChg>
      <pc:sldChg chg="addSp delSp modSp new mod">
        <pc:chgData name="Sanderson, Steve (WW-MOM)" userId="12c209f0-51c8-4029-96aa-e53e1a9a9010" providerId="ADAL" clId="{6EA06332-99CF-494E-9C29-E70B5A36F8E2}" dt="2023-10-09T09:43:27.855" v="6035" actId="20577"/>
        <pc:sldMkLst>
          <pc:docMk/>
          <pc:sldMk cId="1345127793" sldId="320"/>
        </pc:sldMkLst>
      </pc:sldChg>
      <pc:sldChg chg="modSp new del mod">
        <pc:chgData name="Sanderson, Steve (WW-MOM)" userId="12c209f0-51c8-4029-96aa-e53e1a9a9010" providerId="ADAL" clId="{6EA06332-99CF-494E-9C29-E70B5A36F8E2}" dt="2023-09-29T09:22:08.574" v="2130" actId="2696"/>
        <pc:sldMkLst>
          <pc:docMk/>
          <pc:sldMk cId="2119874885" sldId="321"/>
        </pc:sldMkLst>
      </pc:sldChg>
      <pc:sldChg chg="delSp modSp add mod ord delAnim modAnim">
        <pc:chgData name="Sanderson, Steve (WW-MOM)" userId="12c209f0-51c8-4029-96aa-e53e1a9a9010" providerId="ADAL" clId="{6EA06332-99CF-494E-9C29-E70B5A36F8E2}" dt="2023-10-09T09:17:09.051" v="5374" actId="20577"/>
        <pc:sldMkLst>
          <pc:docMk/>
          <pc:sldMk cId="3506132527" sldId="2147470412"/>
        </pc:sldMkLst>
      </pc:sldChg>
      <pc:sldChg chg="addSp modSp new mod">
        <pc:chgData name="Sanderson, Steve (WW-MOM)" userId="12c209f0-51c8-4029-96aa-e53e1a9a9010" providerId="ADAL" clId="{6EA06332-99CF-494E-9C29-E70B5A36F8E2}" dt="2023-10-09T16:37:51.896" v="6968" actId="20577"/>
        <pc:sldMkLst>
          <pc:docMk/>
          <pc:sldMk cId="1932556701" sldId="2147470413"/>
        </pc:sldMkLst>
      </pc:sldChg>
      <pc:sldChg chg="modSp add mod ord">
        <pc:chgData name="Sanderson, Steve (WW-MOM)" userId="12c209f0-51c8-4029-96aa-e53e1a9a9010" providerId="ADAL" clId="{6EA06332-99CF-494E-9C29-E70B5A36F8E2}" dt="2023-09-29T09:39:08.502" v="2614" actId="20577"/>
        <pc:sldMkLst>
          <pc:docMk/>
          <pc:sldMk cId="2304244658" sldId="2147470414"/>
        </pc:sldMkLst>
      </pc:sldChg>
      <pc:sldChg chg="addSp delSp modSp new mod ord setBg modClrScheme chgLayout">
        <pc:chgData name="Sanderson, Steve (WW-MOM)" userId="12c209f0-51c8-4029-96aa-e53e1a9a9010" providerId="ADAL" clId="{6EA06332-99CF-494E-9C29-E70B5A36F8E2}" dt="2023-10-09T10:01:02.502" v="6117"/>
        <pc:sldMkLst>
          <pc:docMk/>
          <pc:sldMk cId="3673086956" sldId="2147470415"/>
        </pc:sldMkLst>
      </pc:sldChg>
      <pc:sldChg chg="modSp add del mod ord">
        <pc:chgData name="Sanderson, Steve (WW-MOM)" userId="12c209f0-51c8-4029-96aa-e53e1a9a9010" providerId="ADAL" clId="{6EA06332-99CF-494E-9C29-E70B5A36F8E2}" dt="2023-09-29T09:49:00.114" v="3113" actId="2696"/>
        <pc:sldMkLst>
          <pc:docMk/>
          <pc:sldMk cId="2077338737" sldId="2147470416"/>
        </pc:sldMkLst>
      </pc:sldChg>
      <pc:sldChg chg="addSp delSp modSp new del mod modClrScheme chgLayout">
        <pc:chgData name="Sanderson, Steve (WW-MOM)" userId="12c209f0-51c8-4029-96aa-e53e1a9a9010" providerId="ADAL" clId="{6EA06332-99CF-494E-9C29-E70B5A36F8E2}" dt="2023-10-09T10:04:05.852" v="6220" actId="2696"/>
        <pc:sldMkLst>
          <pc:docMk/>
          <pc:sldMk cId="1804586668" sldId="2147470417"/>
        </pc:sldMkLst>
      </pc:sldChg>
      <pc:sldChg chg="modSp add mod ord">
        <pc:chgData name="Sanderson, Steve (WW-MOM)" userId="12c209f0-51c8-4029-96aa-e53e1a9a9010" providerId="ADAL" clId="{6EA06332-99CF-494E-9C29-E70B5A36F8E2}" dt="2023-09-29T09:48:27.659" v="3106"/>
        <pc:sldMkLst>
          <pc:docMk/>
          <pc:sldMk cId="2419184446" sldId="2147470418"/>
        </pc:sldMkLst>
      </pc:sldChg>
      <pc:sldChg chg="modSp add mod ord">
        <pc:chgData name="Sanderson, Steve (WW-MOM)" userId="12c209f0-51c8-4029-96aa-e53e1a9a9010" providerId="ADAL" clId="{6EA06332-99CF-494E-9C29-E70B5A36F8E2}" dt="2023-09-29T09:49:02.824" v="3114" actId="20577"/>
        <pc:sldMkLst>
          <pc:docMk/>
          <pc:sldMk cId="1302040865" sldId="2147470419"/>
        </pc:sldMkLst>
      </pc:sldChg>
      <pc:sldChg chg="addSp delSp modSp new add del mod">
        <pc:chgData name="Sanderson, Steve (WW-MOM)" userId="12c209f0-51c8-4029-96aa-e53e1a9a9010" providerId="ADAL" clId="{6EA06332-99CF-494E-9C29-E70B5A36F8E2}" dt="2023-09-29T09:52:07.047" v="3231" actId="2696"/>
        <pc:sldMkLst>
          <pc:docMk/>
          <pc:sldMk cId="2238104835" sldId="2147470420"/>
        </pc:sldMkLst>
      </pc:sldChg>
      <pc:sldChg chg="addSp delSp modSp new mod modClrScheme chgLayout">
        <pc:chgData name="Sanderson, Steve (WW-MOM)" userId="12c209f0-51c8-4029-96aa-e53e1a9a9010" providerId="ADAL" clId="{6EA06332-99CF-494E-9C29-E70B5A36F8E2}" dt="2023-09-29T14:48:44.888" v="4065" actId="20577"/>
        <pc:sldMkLst>
          <pc:docMk/>
          <pc:sldMk cId="3903679516" sldId="2147470420"/>
        </pc:sldMkLst>
      </pc:sldChg>
      <pc:sldChg chg="modSp mod ord">
        <pc:chgData name="Sanderson, Steve (WW-MOM)" userId="12c209f0-51c8-4029-96aa-e53e1a9a9010" providerId="ADAL" clId="{6EA06332-99CF-494E-9C29-E70B5A36F8E2}" dt="2023-10-09T10:01:39.281" v="6166" actId="20577"/>
        <pc:sldMkLst>
          <pc:docMk/>
          <pc:sldMk cId="2686668634" sldId="2147470421"/>
        </pc:sldMkLst>
      </pc:sldChg>
      <pc:sldChg chg="addSp delSp modSp new mod ord modClrScheme chgLayout">
        <pc:chgData name="Sanderson, Steve (WW-MOM)" userId="12c209f0-51c8-4029-96aa-e53e1a9a9010" providerId="ADAL" clId="{6EA06332-99CF-494E-9C29-E70B5A36F8E2}" dt="2023-10-09T14:10:45.604" v="6935" actId="1076"/>
        <pc:sldMkLst>
          <pc:docMk/>
          <pc:sldMk cId="2286743093" sldId="2147470423"/>
        </pc:sldMkLst>
      </pc:sldChg>
      <pc:sldChg chg="addSp delSp modSp new mod">
        <pc:chgData name="Sanderson, Steve (WW-MOM)" userId="12c209f0-51c8-4029-96aa-e53e1a9a9010" providerId="ADAL" clId="{6EA06332-99CF-494E-9C29-E70B5A36F8E2}" dt="2023-10-09T14:12:45.570" v="6966"/>
        <pc:sldMkLst>
          <pc:docMk/>
          <pc:sldMk cId="1081033570" sldId="2147470424"/>
        </pc:sldMkLst>
      </pc:sldChg>
    </pc:docChg>
  </pc:docChgLst>
  <pc:docChgLst>
    <pc:chgData name="Sanderson, Steve (WW-MOM)" userId="12c209f0-51c8-4029-96aa-e53e1a9a9010" providerId="ADAL" clId="{97D16EF7-DCFD-4364-93CC-74A78983C6A5}"/>
    <pc:docChg chg="addSld modSld">
      <pc:chgData name="Sanderson, Steve (WW-MOM)" userId="12c209f0-51c8-4029-96aa-e53e1a9a9010" providerId="ADAL" clId="{97D16EF7-DCFD-4364-93CC-74A78983C6A5}" dt="2025-03-12T18:19:41.439" v="0"/>
      <pc:docMkLst>
        <pc:docMk/>
      </pc:docMkLst>
      <pc:sldChg chg="add">
        <pc:chgData name="Sanderson, Steve (WW-MOM)" userId="12c209f0-51c8-4029-96aa-e53e1a9a9010" providerId="ADAL" clId="{97D16EF7-DCFD-4364-93CC-74A78983C6A5}" dt="2025-03-12T18:19:41.439" v="0"/>
        <pc:sldMkLst>
          <pc:docMk/>
          <pc:sldMk cId="534726914" sldId="2147470430"/>
        </pc:sldMkLst>
      </pc:sldChg>
    </pc:docChg>
  </pc:docChgLst>
  <pc:docChgLst>
    <pc:chgData name="Baum, Kristen (STL-MOM)" userId="S::kristen.baum@momentumww.com::ba9efd3d-359d-4012-9c68-3c0424873fac" providerId="AD" clId="Web-{189B46FA-2A74-1973-60DD-9DA30D72F317}"/>
    <pc:docChg chg="modSld">
      <pc:chgData name="Baum, Kristen (STL-MOM)" userId="S::kristen.baum@momentumww.com::ba9efd3d-359d-4012-9c68-3c0424873fac" providerId="AD" clId="Web-{189B46FA-2A74-1973-60DD-9DA30D72F317}" dt="2023-10-06T18:06:34.253" v="9"/>
      <pc:docMkLst>
        <pc:docMk/>
      </pc:docMkLst>
      <pc:sldChg chg="addSp delSp modSp">
        <pc:chgData name="Baum, Kristen (STL-MOM)" userId="S::kristen.baum@momentumww.com::ba9efd3d-359d-4012-9c68-3c0424873fac" providerId="AD" clId="Web-{189B46FA-2A74-1973-60DD-9DA30D72F317}" dt="2023-10-06T18:06:34.253" v="9"/>
        <pc:sldMkLst>
          <pc:docMk/>
          <pc:sldMk cId="1804586668" sldId="2147470417"/>
        </pc:sldMkLst>
      </pc:sldChg>
    </pc:docChg>
  </pc:docChgLst>
  <pc:docChgLst>
    <pc:chgData name="Baum, Kristen (STL-MOM)" userId="S::kristen.baum@momentumww.com::ba9efd3d-359d-4012-9c68-3c0424873fac" providerId="AD" clId="Web-{C3468CDD-B96C-D743-EB54-BB3E7890527A}"/>
    <pc:docChg chg="addSld delSld modSld sldOrd addMainMaster modMainMaster">
      <pc:chgData name="Baum, Kristen (STL-MOM)" userId="S::kristen.baum@momentumww.com::ba9efd3d-359d-4012-9c68-3c0424873fac" providerId="AD" clId="Web-{C3468CDD-B96C-D743-EB54-BB3E7890527A}" dt="2023-08-22T02:08:21.898" v="575" actId="20577"/>
      <pc:docMkLst>
        <pc:docMk/>
      </pc:docMkLst>
      <pc:sldChg chg="del">
        <pc:chgData name="Baum, Kristen (STL-MOM)" userId="S::kristen.baum@momentumww.com::ba9efd3d-359d-4012-9c68-3c0424873fac" providerId="AD" clId="Web-{C3468CDD-B96C-D743-EB54-BB3E7890527A}" dt="2023-08-22T01:37:06.333" v="4"/>
        <pc:sldMkLst>
          <pc:docMk/>
          <pc:sldMk cId="109857222" sldId="256"/>
        </pc:sldMkLst>
      </pc:sldChg>
      <pc:sldChg chg="modSp add">
        <pc:chgData name="Baum, Kristen (STL-MOM)" userId="S::kristen.baum@momentumww.com::ba9efd3d-359d-4012-9c68-3c0424873fac" providerId="AD" clId="Web-{C3468CDD-B96C-D743-EB54-BB3E7890527A}" dt="2023-08-22T01:39:15.665" v="50" actId="14100"/>
        <pc:sldMkLst>
          <pc:docMk/>
          <pc:sldMk cId="3770969840" sldId="257"/>
        </pc:sldMkLst>
      </pc:sldChg>
      <pc:sldChg chg="delSp modSp add">
        <pc:chgData name="Baum, Kristen (STL-MOM)" userId="S::kristen.baum@momentumww.com::ba9efd3d-359d-4012-9c68-3c0424873fac" providerId="AD" clId="Web-{C3468CDD-B96C-D743-EB54-BB3E7890527A}" dt="2023-08-22T01:38:43.507" v="42" actId="1076"/>
        <pc:sldMkLst>
          <pc:docMk/>
          <pc:sldMk cId="942121049" sldId="258"/>
        </pc:sldMkLst>
      </pc:sldChg>
      <pc:sldChg chg="modSp add">
        <pc:chgData name="Baum, Kristen (STL-MOM)" userId="S::kristen.baum@momentumww.com::ba9efd3d-359d-4012-9c68-3c0424873fac" providerId="AD" clId="Web-{C3468CDD-B96C-D743-EB54-BB3E7890527A}" dt="2023-08-22T01:50:10.589" v="186" actId="20577"/>
        <pc:sldMkLst>
          <pc:docMk/>
          <pc:sldMk cId="3519292059" sldId="259"/>
        </pc:sldMkLst>
      </pc:sldChg>
      <pc:sldChg chg="modSp add">
        <pc:chgData name="Baum, Kristen (STL-MOM)" userId="S::kristen.baum@momentumww.com::ba9efd3d-359d-4012-9c68-3c0424873fac" providerId="AD" clId="Web-{C3468CDD-B96C-D743-EB54-BB3E7890527A}" dt="2023-08-22T01:37:52.928" v="30" actId="20577"/>
        <pc:sldMkLst>
          <pc:docMk/>
          <pc:sldMk cId="4005782735" sldId="260"/>
        </pc:sldMkLst>
      </pc:sldChg>
      <pc:sldChg chg="add">
        <pc:chgData name="Baum, Kristen (STL-MOM)" userId="S::kristen.baum@momentumww.com::ba9efd3d-359d-4012-9c68-3c0424873fac" providerId="AD" clId="Web-{C3468CDD-B96C-D743-EB54-BB3E7890527A}" dt="2023-08-22T01:41:04.231" v="56"/>
        <pc:sldMkLst>
          <pc:docMk/>
          <pc:sldMk cId="2513679768" sldId="261"/>
        </pc:sldMkLst>
      </pc:sldChg>
      <pc:sldChg chg="add ord">
        <pc:chgData name="Baum, Kristen (STL-MOM)" userId="S::kristen.baum@momentumww.com::ba9efd3d-359d-4012-9c68-3c0424873fac" providerId="AD" clId="Web-{C3468CDD-B96C-D743-EB54-BB3E7890527A}" dt="2023-08-22T01:50:37.355" v="193"/>
        <pc:sldMkLst>
          <pc:docMk/>
          <pc:sldMk cId="542248800" sldId="262"/>
        </pc:sldMkLst>
      </pc:sldChg>
      <pc:sldChg chg="add ord">
        <pc:chgData name="Baum, Kristen (STL-MOM)" userId="S::kristen.baum@momentumww.com::ba9efd3d-359d-4012-9c68-3c0424873fac" providerId="AD" clId="Web-{C3468CDD-B96C-D743-EB54-BB3E7890527A}" dt="2023-08-22T01:50:37.371" v="194"/>
        <pc:sldMkLst>
          <pc:docMk/>
          <pc:sldMk cId="638113225" sldId="263"/>
        </pc:sldMkLst>
      </pc:sldChg>
      <pc:sldChg chg="add">
        <pc:chgData name="Baum, Kristen (STL-MOM)" userId="S::kristen.baum@momentumww.com::ba9efd3d-359d-4012-9c68-3c0424873fac" providerId="AD" clId="Web-{C3468CDD-B96C-D743-EB54-BB3E7890527A}" dt="2023-08-22T01:41:20.622" v="59"/>
        <pc:sldMkLst>
          <pc:docMk/>
          <pc:sldMk cId="3742904614" sldId="264"/>
        </pc:sldMkLst>
      </pc:sldChg>
      <pc:sldChg chg="modSp add ord delCm">
        <pc:chgData name="Baum, Kristen (STL-MOM)" userId="S::kristen.baum@momentumww.com::ba9efd3d-359d-4012-9c68-3c0424873fac" providerId="AD" clId="Web-{C3468CDD-B96C-D743-EB54-BB3E7890527A}" dt="2023-08-22T02:06:29.192" v="500" actId="20577"/>
        <pc:sldMkLst>
          <pc:docMk/>
          <pc:sldMk cId="2521465208" sldId="265"/>
        </pc:sldMkLst>
        <pc:extLst>
          <p:ext xmlns:p="http://schemas.openxmlformats.org/presentationml/2006/main" uri="{D6D511B9-2390-475A-947B-AFAB55BFBCF1}">
            <pc226:cmChg xmlns:pc226="http://schemas.microsoft.com/office/powerpoint/2022/06/main/command" chg="del">
              <pc226:chgData name="Baum, Kristen (STL-MOM)" userId="S::kristen.baum@momentumww.com::ba9efd3d-359d-4012-9c68-3c0424873fac" providerId="AD" clId="Web-{C3468CDD-B96C-D743-EB54-BB3E7890527A}" dt="2023-08-22T01:43:50.391" v="82"/>
              <pc2:cmMkLst xmlns:pc2="http://schemas.microsoft.com/office/powerpoint/2019/9/main/command">
                <pc:docMk/>
                <pc:sldMk cId="2521465208" sldId="265"/>
                <pc2:cmMk id="{77881E53-A6FF-5E4B-911D-BDCF1A6AB204}"/>
              </pc2:cmMkLst>
            </pc226:cmChg>
          </p:ext>
        </pc:extLst>
      </pc:sldChg>
      <pc:sldChg chg="add del replId">
        <pc:chgData name="Baum, Kristen (STL-MOM)" userId="S::kristen.baum@momentumww.com::ba9efd3d-359d-4012-9c68-3c0424873fac" providerId="AD" clId="Web-{C3468CDD-B96C-D743-EB54-BB3E7890527A}" dt="2023-08-22T01:45:14.159" v="83"/>
        <pc:sldMkLst>
          <pc:docMk/>
          <pc:sldMk cId="2447705122" sldId="266"/>
        </pc:sldMkLst>
      </pc:sldChg>
      <pc:sldChg chg="delSp modSp add ord">
        <pc:chgData name="Baum, Kristen (STL-MOM)" userId="S::kristen.baum@momentumww.com::ba9efd3d-359d-4012-9c68-3c0424873fac" providerId="AD" clId="Web-{C3468CDD-B96C-D743-EB54-BB3E7890527A}" dt="2023-08-22T01:51:33.279" v="198"/>
        <pc:sldMkLst>
          <pc:docMk/>
          <pc:sldMk cId="2896041642" sldId="266"/>
        </pc:sldMkLst>
      </pc:sldChg>
      <pc:sldChg chg="delSp modSp add replId">
        <pc:chgData name="Baum, Kristen (STL-MOM)" userId="S::kristen.baum@momentumww.com::ba9efd3d-359d-4012-9c68-3c0424873fac" providerId="AD" clId="Web-{C3468CDD-B96C-D743-EB54-BB3E7890527A}" dt="2023-08-22T01:50:05.917" v="180" actId="20577"/>
        <pc:sldMkLst>
          <pc:docMk/>
          <pc:sldMk cId="1052122716" sldId="267"/>
        </pc:sldMkLst>
      </pc:sldChg>
      <pc:sldChg chg="addSp modSp add">
        <pc:chgData name="Baum, Kristen (STL-MOM)" userId="S::kristen.baum@momentumww.com::ba9efd3d-359d-4012-9c68-3c0424873fac" providerId="AD" clId="Web-{C3468CDD-B96C-D743-EB54-BB3E7890527A}" dt="2023-08-22T02:05:54.223" v="490" actId="1076"/>
        <pc:sldMkLst>
          <pc:docMk/>
          <pc:sldMk cId="1975621825" sldId="268"/>
        </pc:sldMkLst>
      </pc:sldChg>
      <pc:sldChg chg="addSp modSp add">
        <pc:chgData name="Baum, Kristen (STL-MOM)" userId="S::kristen.baum@momentumww.com::ba9efd3d-359d-4012-9c68-3c0424873fac" providerId="AD" clId="Web-{C3468CDD-B96C-D743-EB54-BB3E7890527A}" dt="2023-08-22T02:06:01.801" v="493" actId="1076"/>
        <pc:sldMkLst>
          <pc:docMk/>
          <pc:sldMk cId="858185455" sldId="269"/>
        </pc:sldMkLst>
      </pc:sldChg>
      <pc:sldChg chg="modSp add">
        <pc:chgData name="Baum, Kristen (STL-MOM)" userId="S::kristen.baum@momentumww.com::ba9efd3d-359d-4012-9c68-3c0424873fac" providerId="AD" clId="Web-{C3468CDD-B96C-D743-EB54-BB3E7890527A}" dt="2023-08-22T01:54:26.565" v="336" actId="20577"/>
        <pc:sldMkLst>
          <pc:docMk/>
          <pc:sldMk cId="1231088519" sldId="270"/>
        </pc:sldMkLst>
      </pc:sldChg>
      <pc:sldChg chg="modSp add ord replId">
        <pc:chgData name="Baum, Kristen (STL-MOM)" userId="S::kristen.baum@momentumww.com::ba9efd3d-359d-4012-9c68-3c0424873fac" providerId="AD" clId="Web-{C3468CDD-B96C-D743-EB54-BB3E7890527A}" dt="2023-08-22T01:50:33.105" v="192" actId="20577"/>
        <pc:sldMkLst>
          <pc:docMk/>
          <pc:sldMk cId="3532033375" sldId="271"/>
        </pc:sldMkLst>
      </pc:sldChg>
      <pc:sldChg chg="modSp add replId">
        <pc:chgData name="Baum, Kristen (STL-MOM)" userId="S::kristen.baum@momentumww.com::ba9efd3d-359d-4012-9c68-3c0424873fac" providerId="AD" clId="Web-{C3468CDD-B96C-D743-EB54-BB3E7890527A}" dt="2023-08-22T01:51:23.388" v="197" actId="20577"/>
        <pc:sldMkLst>
          <pc:docMk/>
          <pc:sldMk cId="1870863197" sldId="272"/>
        </pc:sldMkLst>
      </pc:sldChg>
      <pc:sldChg chg="add del">
        <pc:chgData name="Baum, Kristen (STL-MOM)" userId="S::kristen.baum@momentumww.com::ba9efd3d-359d-4012-9c68-3c0424873fac" providerId="AD" clId="Web-{C3468CDD-B96C-D743-EB54-BB3E7890527A}" dt="2023-08-22T01:57:23.632" v="349"/>
        <pc:sldMkLst>
          <pc:docMk/>
          <pc:sldMk cId="3585407525" sldId="273"/>
        </pc:sldMkLst>
      </pc:sldChg>
      <pc:sldChg chg="addSp delSp modSp add replId">
        <pc:chgData name="Baum, Kristen (STL-MOM)" userId="S::kristen.baum@momentumww.com::ba9efd3d-359d-4012-9c68-3c0424873fac" providerId="AD" clId="Web-{C3468CDD-B96C-D743-EB54-BB3E7890527A}" dt="2023-08-22T01:57:20.022" v="348" actId="14100"/>
        <pc:sldMkLst>
          <pc:docMk/>
          <pc:sldMk cId="1125687950" sldId="274"/>
        </pc:sldMkLst>
      </pc:sldChg>
      <pc:sldChg chg="modSp new">
        <pc:chgData name="Baum, Kristen (STL-MOM)" userId="S::kristen.baum@momentumww.com::ba9efd3d-359d-4012-9c68-3c0424873fac" providerId="AD" clId="Web-{C3468CDD-B96C-D743-EB54-BB3E7890527A}" dt="2023-08-22T02:04:34.346" v="447" actId="20577"/>
        <pc:sldMkLst>
          <pc:docMk/>
          <pc:sldMk cId="1071020477" sldId="275"/>
        </pc:sldMkLst>
      </pc:sldChg>
      <pc:sldChg chg="addSp delSp modSp new">
        <pc:chgData name="Baum, Kristen (STL-MOM)" userId="S::kristen.baum@momentumww.com::ba9efd3d-359d-4012-9c68-3c0424873fac" providerId="AD" clId="Web-{C3468CDD-B96C-D743-EB54-BB3E7890527A}" dt="2023-08-22T02:08:21.898" v="575" actId="20577"/>
        <pc:sldMkLst>
          <pc:docMk/>
          <pc:sldMk cId="1719110465" sldId="276"/>
        </pc:sldMkLst>
      </pc:sldChg>
      <pc:sldChg chg="addSp modSp add">
        <pc:chgData name="Baum, Kristen (STL-MOM)" userId="S::kristen.baum@momentumww.com::ba9efd3d-359d-4012-9c68-3c0424873fac" providerId="AD" clId="Web-{C3468CDD-B96C-D743-EB54-BB3E7890527A}" dt="2023-08-22T02:05:33.769" v="487" actId="20577"/>
        <pc:sldMkLst>
          <pc:docMk/>
          <pc:sldMk cId="838907751" sldId="277"/>
        </pc:sldMkLst>
      </pc:sldChg>
      <pc:sldChg chg="add del">
        <pc:chgData name="Baum, Kristen (STL-MOM)" userId="S::kristen.baum@momentumww.com::ba9efd3d-359d-4012-9c68-3c0424873fac" providerId="AD" clId="Web-{C3468CDD-B96C-D743-EB54-BB3E7890527A}" dt="2023-08-22T02:00:47.184" v="355"/>
        <pc:sldMkLst>
          <pc:docMk/>
          <pc:sldMk cId="1260047772" sldId="277"/>
        </pc:sldMkLst>
      </pc:sldChg>
      <pc:sldChg chg="add del">
        <pc:chgData name="Baum, Kristen (STL-MOM)" userId="S::kristen.baum@momentumww.com::ba9efd3d-359d-4012-9c68-3c0424873fac" providerId="AD" clId="Web-{C3468CDD-B96C-D743-EB54-BB3E7890527A}" dt="2023-08-22T02:03:42.751" v="370"/>
        <pc:sldMkLst>
          <pc:docMk/>
          <pc:sldMk cId="1661224583" sldId="277"/>
        </pc:sldMkLst>
      </pc:sldChg>
      <pc:sldChg chg="add del">
        <pc:chgData name="Baum, Kristen (STL-MOM)" userId="S::kristen.baum@momentumww.com::ba9efd3d-359d-4012-9c68-3c0424873fac" providerId="AD" clId="Web-{C3468CDD-B96C-D743-EB54-BB3E7890527A}" dt="2023-08-22T02:03:42.735" v="369"/>
        <pc:sldMkLst>
          <pc:docMk/>
          <pc:sldMk cId="3020914062" sldId="278"/>
        </pc:sldMkLst>
      </pc:sldChg>
      <pc:sldChg chg="add del">
        <pc:chgData name="Baum, Kristen (STL-MOM)" userId="S::kristen.baum@momentumww.com::ba9efd3d-359d-4012-9c68-3c0424873fac" providerId="AD" clId="Web-{C3468CDD-B96C-D743-EB54-BB3E7890527A}" dt="2023-08-22T02:00:47.184" v="356"/>
        <pc:sldMkLst>
          <pc:docMk/>
          <pc:sldMk cId="3613628640" sldId="278"/>
        </pc:sldMkLst>
      </pc:sldChg>
      <pc:sldChg chg="add del">
        <pc:chgData name="Baum, Kristen (STL-MOM)" userId="S::kristen.baum@momentumww.com::ba9efd3d-359d-4012-9c68-3c0424873fac" providerId="AD" clId="Web-{C3468CDD-B96C-D743-EB54-BB3E7890527A}" dt="2023-08-22T02:00:47.184" v="357"/>
        <pc:sldMkLst>
          <pc:docMk/>
          <pc:sldMk cId="2085411813" sldId="279"/>
        </pc:sldMkLst>
      </pc:sldChg>
      <pc:sldChg chg="add del">
        <pc:chgData name="Baum, Kristen (STL-MOM)" userId="S::kristen.baum@momentumww.com::ba9efd3d-359d-4012-9c68-3c0424873fac" providerId="AD" clId="Web-{C3468CDD-B96C-D743-EB54-BB3E7890527A}" dt="2023-08-22T02:03:42.735" v="368"/>
        <pc:sldMkLst>
          <pc:docMk/>
          <pc:sldMk cId="2819704813" sldId="279"/>
        </pc:sldMkLst>
      </pc:sldChg>
      <pc:sldMasterChg chg="add addSldLayout modSldLayout">
        <pc:chgData name="Baum, Kristen (STL-MOM)" userId="S::kristen.baum@momentumww.com::ba9efd3d-359d-4012-9c68-3c0424873fac" providerId="AD" clId="Web-{C3468CDD-B96C-D743-EB54-BB3E7890527A}" dt="2023-08-22T01:56:25.818" v="337"/>
        <pc:sldMasterMkLst>
          <pc:docMk/>
          <pc:sldMasterMk cId="3211252239" sldId="2147483648"/>
        </pc:sldMasterMkLst>
        <pc:sldLayoutChg chg="add">
          <pc:chgData name="Baum, Kristen (STL-MOM)" userId="S::kristen.baum@momentumww.com::ba9efd3d-359d-4012-9c68-3c0424873fac" providerId="AD" clId="Web-{C3468CDD-B96C-D743-EB54-BB3E7890527A}" dt="2023-08-22T01:36:59.958" v="0"/>
          <pc:sldLayoutMkLst>
            <pc:docMk/>
            <pc:sldMasterMk cId="3211252239" sldId="2147483648"/>
            <pc:sldLayoutMk cId="878362182" sldId="2147483649"/>
          </pc:sldLayoutMkLst>
        </pc:sldLayoutChg>
        <pc:sldLayoutChg chg="add">
          <pc:chgData name="Baum, Kristen (STL-MOM)" userId="S::kristen.baum@momentumww.com::ba9efd3d-359d-4012-9c68-3c0424873fac" providerId="AD" clId="Web-{C3468CDD-B96C-D743-EB54-BB3E7890527A}" dt="2023-08-22T01:36:59.958" v="0"/>
          <pc:sldLayoutMkLst>
            <pc:docMk/>
            <pc:sldMasterMk cId="3211252239" sldId="2147483648"/>
            <pc:sldLayoutMk cId="3582644745" sldId="2147483651"/>
          </pc:sldLayoutMkLst>
        </pc:sldLayoutChg>
        <pc:sldLayoutChg chg="add">
          <pc:chgData name="Baum, Kristen (STL-MOM)" userId="S::kristen.baum@momentumww.com::ba9efd3d-359d-4012-9c68-3c0424873fac" providerId="AD" clId="Web-{C3468CDD-B96C-D743-EB54-BB3E7890527A}" dt="2023-08-22T01:36:59.958" v="0"/>
          <pc:sldLayoutMkLst>
            <pc:docMk/>
            <pc:sldMasterMk cId="3211252239" sldId="2147483648"/>
            <pc:sldLayoutMk cId="2116380052" sldId="2147483669"/>
          </pc:sldLayoutMkLst>
        </pc:sldLayoutChg>
        <pc:sldLayoutChg chg="add">
          <pc:chgData name="Baum, Kristen (STL-MOM)" userId="S::kristen.baum@momentumww.com::ba9efd3d-359d-4012-9c68-3c0424873fac" providerId="AD" clId="Web-{C3468CDD-B96C-D743-EB54-BB3E7890527A}" dt="2023-08-22T01:36:59.958" v="0"/>
          <pc:sldLayoutMkLst>
            <pc:docMk/>
            <pc:sldMasterMk cId="3211252239" sldId="2147483648"/>
            <pc:sldLayoutMk cId="625428656" sldId="2147483672"/>
          </pc:sldLayoutMkLst>
        </pc:sldLayoutChg>
        <pc:sldLayoutChg chg="add">
          <pc:chgData name="Baum, Kristen (STL-MOM)" userId="S::kristen.baum@momentumww.com::ba9efd3d-359d-4012-9c68-3c0424873fac" providerId="AD" clId="Web-{C3468CDD-B96C-D743-EB54-BB3E7890527A}" dt="2023-08-22T01:36:59.958" v="0"/>
          <pc:sldLayoutMkLst>
            <pc:docMk/>
            <pc:sldMasterMk cId="3211252239" sldId="2147483648"/>
            <pc:sldLayoutMk cId="270037409" sldId="2147483673"/>
          </pc:sldLayoutMkLst>
        </pc:sldLayoutChg>
        <pc:sldLayoutChg chg="add">
          <pc:chgData name="Baum, Kristen (STL-MOM)" userId="S::kristen.baum@momentumww.com::ba9efd3d-359d-4012-9c68-3c0424873fac" providerId="AD" clId="Web-{C3468CDD-B96C-D743-EB54-BB3E7890527A}" dt="2023-08-22T01:41:04.231" v="56"/>
          <pc:sldLayoutMkLst>
            <pc:docMk/>
            <pc:sldMasterMk cId="3211252239" sldId="2147483648"/>
            <pc:sldLayoutMk cId="279556388" sldId="2147483674"/>
          </pc:sldLayoutMkLst>
        </pc:sldLayoutChg>
        <pc:sldLayoutChg chg="add">
          <pc:chgData name="Baum, Kristen (STL-MOM)" userId="S::kristen.baum@momentumww.com::ba9efd3d-359d-4012-9c68-3c0424873fac" providerId="AD" clId="Web-{C3468CDD-B96C-D743-EB54-BB3E7890527A}" dt="2023-08-22T01:41:04.231" v="56"/>
          <pc:sldLayoutMkLst>
            <pc:docMk/>
            <pc:sldMasterMk cId="3211252239" sldId="2147483648"/>
            <pc:sldLayoutMk cId="1603190777" sldId="2147483675"/>
          </pc:sldLayoutMkLst>
        </pc:sldLayoutChg>
        <pc:sldLayoutChg chg="add replId">
          <pc:chgData name="Baum, Kristen (STL-MOM)" userId="S::kristen.baum@momentumww.com::ba9efd3d-359d-4012-9c68-3c0424873fac" providerId="AD" clId="Web-{C3468CDD-B96C-D743-EB54-BB3E7890527A}" dt="2023-08-22T01:56:25.818" v="337"/>
          <pc:sldLayoutMkLst>
            <pc:docMk/>
            <pc:sldMasterMk cId="3211252239" sldId="2147483648"/>
            <pc:sldLayoutMk cId="3334131381" sldId="2147483687"/>
          </pc:sldLayoutMkLst>
        </pc:sldLayoutChg>
        <pc:sldLayoutChg chg="add replId">
          <pc:chgData name="Baum, Kristen (STL-MOM)" userId="S::kristen.baum@momentumww.com::ba9efd3d-359d-4012-9c68-3c0424873fac" providerId="AD" clId="Web-{C3468CDD-B96C-D743-EB54-BB3E7890527A}" dt="2023-08-22T01:56:25.818" v="337"/>
          <pc:sldLayoutMkLst>
            <pc:docMk/>
            <pc:sldMasterMk cId="3211252239" sldId="2147483648"/>
            <pc:sldLayoutMk cId="1321082173" sldId="2147483689"/>
          </pc:sldLayoutMkLst>
        </pc:sldLayoutChg>
        <pc:sldLayoutChg chg="add replId">
          <pc:chgData name="Baum, Kristen (STL-MOM)" userId="S::kristen.baum@momentumww.com::ba9efd3d-359d-4012-9c68-3c0424873fac" providerId="AD" clId="Web-{C3468CDD-B96C-D743-EB54-BB3E7890527A}" dt="2023-08-22T01:56:25.818" v="337"/>
          <pc:sldLayoutMkLst>
            <pc:docMk/>
            <pc:sldMasterMk cId="3211252239" sldId="2147483648"/>
            <pc:sldLayoutMk cId="3466992159" sldId="2147483690"/>
          </pc:sldLayoutMkLst>
        </pc:sldLayoutChg>
        <pc:sldLayoutChg chg="add replId">
          <pc:chgData name="Baum, Kristen (STL-MOM)" userId="S::kristen.baum@momentumww.com::ba9efd3d-359d-4012-9c68-3c0424873fac" providerId="AD" clId="Web-{C3468CDD-B96C-D743-EB54-BB3E7890527A}" dt="2023-08-22T01:56:25.818" v="337"/>
          <pc:sldLayoutMkLst>
            <pc:docMk/>
            <pc:sldMasterMk cId="3211252239" sldId="2147483648"/>
            <pc:sldLayoutMk cId="1737472165" sldId="2147483691"/>
          </pc:sldLayoutMkLst>
        </pc:sldLayoutChg>
        <pc:sldLayoutChg chg="add replId">
          <pc:chgData name="Baum, Kristen (STL-MOM)" userId="S::kristen.baum@momentumww.com::ba9efd3d-359d-4012-9c68-3c0424873fac" providerId="AD" clId="Web-{C3468CDD-B96C-D743-EB54-BB3E7890527A}" dt="2023-08-22T01:56:25.818" v="337"/>
          <pc:sldLayoutMkLst>
            <pc:docMk/>
            <pc:sldMasterMk cId="3211252239" sldId="2147483648"/>
            <pc:sldLayoutMk cId="3356964045" sldId="2147483692"/>
          </pc:sldLayoutMkLst>
        </pc:sldLayoutChg>
        <pc:sldLayoutChg chg="add replId">
          <pc:chgData name="Baum, Kristen (STL-MOM)" userId="S::kristen.baum@momentumww.com::ba9efd3d-359d-4012-9c68-3c0424873fac" providerId="AD" clId="Web-{C3468CDD-B96C-D743-EB54-BB3E7890527A}" dt="2023-08-22T01:56:25.818" v="337"/>
          <pc:sldLayoutMkLst>
            <pc:docMk/>
            <pc:sldMasterMk cId="3211252239" sldId="2147483648"/>
            <pc:sldLayoutMk cId="3712244443" sldId="2147483693"/>
          </pc:sldLayoutMkLst>
        </pc:sldLayoutChg>
        <pc:sldLayoutChg chg="add replId">
          <pc:chgData name="Baum, Kristen (STL-MOM)" userId="S::kristen.baum@momentumww.com::ba9efd3d-359d-4012-9c68-3c0424873fac" providerId="AD" clId="Web-{C3468CDD-B96C-D743-EB54-BB3E7890527A}" dt="2023-08-22T01:56:25.818" v="337"/>
          <pc:sldLayoutMkLst>
            <pc:docMk/>
            <pc:sldMasterMk cId="3211252239" sldId="2147483648"/>
            <pc:sldLayoutMk cId="2724242476" sldId="2147483694"/>
          </pc:sldLayoutMkLst>
        </pc:sldLayoutChg>
        <pc:sldLayoutChg chg="add replId">
          <pc:chgData name="Baum, Kristen (STL-MOM)" userId="S::kristen.baum@momentumww.com::ba9efd3d-359d-4012-9c68-3c0424873fac" providerId="AD" clId="Web-{C3468CDD-B96C-D743-EB54-BB3E7890527A}" dt="2023-08-22T01:56:25.818" v="337"/>
          <pc:sldLayoutMkLst>
            <pc:docMk/>
            <pc:sldMasterMk cId="3211252239" sldId="2147483648"/>
            <pc:sldLayoutMk cId="966754495" sldId="2147483695"/>
          </pc:sldLayoutMkLst>
        </pc:sldLayoutChg>
        <pc:sldLayoutChg chg="add replId">
          <pc:chgData name="Baum, Kristen (STL-MOM)" userId="S::kristen.baum@momentumww.com::ba9efd3d-359d-4012-9c68-3c0424873fac" providerId="AD" clId="Web-{C3468CDD-B96C-D743-EB54-BB3E7890527A}" dt="2023-08-22T01:56:25.818" v="337"/>
          <pc:sldLayoutMkLst>
            <pc:docMk/>
            <pc:sldMasterMk cId="3211252239" sldId="2147483648"/>
            <pc:sldLayoutMk cId="1501084751" sldId="2147483696"/>
          </pc:sldLayoutMkLst>
        </pc:sldLayoutChg>
        <pc:sldLayoutChg chg="add replId">
          <pc:chgData name="Baum, Kristen (STL-MOM)" userId="S::kristen.baum@momentumww.com::ba9efd3d-359d-4012-9c68-3c0424873fac" providerId="AD" clId="Web-{C3468CDD-B96C-D743-EB54-BB3E7890527A}" dt="2023-08-22T01:56:25.818" v="337"/>
          <pc:sldLayoutMkLst>
            <pc:docMk/>
            <pc:sldMasterMk cId="3211252239" sldId="2147483648"/>
            <pc:sldLayoutMk cId="395785928" sldId="2147483697"/>
          </pc:sldLayoutMkLst>
        </pc:sldLayoutChg>
      </pc:sldMasterChg>
      <pc:sldMasterChg chg="add addSldLayout">
        <pc:chgData name="Baum, Kristen (STL-MOM)" userId="S::kristen.baum@momentumww.com::ba9efd3d-359d-4012-9c68-3c0424873fac" providerId="AD" clId="Web-{C3468CDD-B96C-D743-EB54-BB3E7890527A}" dt="2023-08-22T01:56:25.818" v="337"/>
        <pc:sldMasterMkLst>
          <pc:docMk/>
          <pc:sldMasterMk cId="437725980" sldId="2147483660"/>
        </pc:sldMasterMkLst>
        <pc:sldLayoutChg chg="add">
          <pc:chgData name="Baum, Kristen (STL-MOM)" userId="S::kristen.baum@momentumww.com::ba9efd3d-359d-4012-9c68-3c0424873fac" providerId="AD" clId="Web-{C3468CDD-B96C-D743-EB54-BB3E7890527A}" dt="2023-08-22T01:56:25.818" v="337"/>
          <pc:sldLayoutMkLst>
            <pc:docMk/>
            <pc:sldMasterMk cId="437725980" sldId="2147483660"/>
            <pc:sldLayoutMk cId="2593899060" sldId="2147483661"/>
          </pc:sldLayoutMkLst>
        </pc:sldLayoutChg>
        <pc:sldLayoutChg chg="add">
          <pc:chgData name="Baum, Kristen (STL-MOM)" userId="S::kristen.baum@momentumww.com::ba9efd3d-359d-4012-9c68-3c0424873fac" providerId="AD" clId="Web-{C3468CDD-B96C-D743-EB54-BB3E7890527A}" dt="2023-08-22T01:56:25.818" v="337"/>
          <pc:sldLayoutMkLst>
            <pc:docMk/>
            <pc:sldMasterMk cId="437725980" sldId="2147483660"/>
            <pc:sldLayoutMk cId="1167331214" sldId="2147483662"/>
          </pc:sldLayoutMkLst>
        </pc:sldLayoutChg>
        <pc:sldLayoutChg chg="add">
          <pc:chgData name="Baum, Kristen (STL-MOM)" userId="S::kristen.baum@momentumww.com::ba9efd3d-359d-4012-9c68-3c0424873fac" providerId="AD" clId="Web-{C3468CDD-B96C-D743-EB54-BB3E7890527A}" dt="2023-08-22T01:56:25.818" v="337"/>
          <pc:sldLayoutMkLst>
            <pc:docMk/>
            <pc:sldMasterMk cId="437725980" sldId="2147483660"/>
            <pc:sldLayoutMk cId="2359754224" sldId="2147483663"/>
          </pc:sldLayoutMkLst>
        </pc:sldLayoutChg>
        <pc:sldLayoutChg chg="add">
          <pc:chgData name="Baum, Kristen (STL-MOM)" userId="S::kristen.baum@momentumww.com::ba9efd3d-359d-4012-9c68-3c0424873fac" providerId="AD" clId="Web-{C3468CDD-B96C-D743-EB54-BB3E7890527A}" dt="2023-08-22T01:56:25.818" v="337"/>
          <pc:sldLayoutMkLst>
            <pc:docMk/>
            <pc:sldMasterMk cId="437725980" sldId="2147483660"/>
            <pc:sldLayoutMk cId="2761084515" sldId="2147483664"/>
          </pc:sldLayoutMkLst>
        </pc:sldLayoutChg>
        <pc:sldLayoutChg chg="add">
          <pc:chgData name="Baum, Kristen (STL-MOM)" userId="S::kristen.baum@momentumww.com::ba9efd3d-359d-4012-9c68-3c0424873fac" providerId="AD" clId="Web-{C3468CDD-B96C-D743-EB54-BB3E7890527A}" dt="2023-08-22T01:56:25.818" v="337"/>
          <pc:sldLayoutMkLst>
            <pc:docMk/>
            <pc:sldMasterMk cId="437725980" sldId="2147483660"/>
            <pc:sldLayoutMk cId="485580240" sldId="2147483665"/>
          </pc:sldLayoutMkLst>
        </pc:sldLayoutChg>
        <pc:sldLayoutChg chg="add">
          <pc:chgData name="Baum, Kristen (STL-MOM)" userId="S::kristen.baum@momentumww.com::ba9efd3d-359d-4012-9c68-3c0424873fac" providerId="AD" clId="Web-{C3468CDD-B96C-D743-EB54-BB3E7890527A}" dt="2023-08-22T01:56:25.818" v="337"/>
          <pc:sldLayoutMkLst>
            <pc:docMk/>
            <pc:sldMasterMk cId="437725980" sldId="2147483660"/>
            <pc:sldLayoutMk cId="2364437066" sldId="2147483666"/>
          </pc:sldLayoutMkLst>
        </pc:sldLayoutChg>
        <pc:sldLayoutChg chg="add">
          <pc:chgData name="Baum, Kristen (STL-MOM)" userId="S::kristen.baum@momentumww.com::ba9efd3d-359d-4012-9c68-3c0424873fac" providerId="AD" clId="Web-{C3468CDD-B96C-D743-EB54-BB3E7890527A}" dt="2023-08-22T01:56:25.818" v="337"/>
          <pc:sldLayoutMkLst>
            <pc:docMk/>
            <pc:sldMasterMk cId="437725980" sldId="2147483660"/>
            <pc:sldLayoutMk cId="1467810572" sldId="2147483667"/>
          </pc:sldLayoutMkLst>
        </pc:sldLayoutChg>
        <pc:sldLayoutChg chg="add">
          <pc:chgData name="Baum, Kristen (STL-MOM)" userId="S::kristen.baum@momentumww.com::ba9efd3d-359d-4012-9c68-3c0424873fac" providerId="AD" clId="Web-{C3468CDD-B96C-D743-EB54-BB3E7890527A}" dt="2023-08-22T01:56:25.818" v="337"/>
          <pc:sldLayoutMkLst>
            <pc:docMk/>
            <pc:sldMasterMk cId="437725980" sldId="2147483660"/>
            <pc:sldLayoutMk cId="3132374876" sldId="2147483668"/>
          </pc:sldLayoutMkLst>
        </pc:sldLayoutChg>
        <pc:sldLayoutChg chg="add">
          <pc:chgData name="Baum, Kristen (STL-MOM)" userId="S::kristen.baum@momentumww.com::ba9efd3d-359d-4012-9c68-3c0424873fac" providerId="AD" clId="Web-{C3468CDD-B96C-D743-EB54-BB3E7890527A}" dt="2023-08-22T01:56:25.818" v="337"/>
          <pc:sldLayoutMkLst>
            <pc:docMk/>
            <pc:sldMasterMk cId="437725980" sldId="2147483660"/>
            <pc:sldLayoutMk cId="3161467065" sldId="2147483670"/>
          </pc:sldLayoutMkLst>
        </pc:sldLayoutChg>
        <pc:sldLayoutChg chg="add">
          <pc:chgData name="Baum, Kristen (STL-MOM)" userId="S::kristen.baum@momentumww.com::ba9efd3d-359d-4012-9c68-3c0424873fac" providerId="AD" clId="Web-{C3468CDD-B96C-D743-EB54-BB3E7890527A}" dt="2023-08-22T01:56:25.818" v="337"/>
          <pc:sldLayoutMkLst>
            <pc:docMk/>
            <pc:sldMasterMk cId="437725980" sldId="2147483660"/>
            <pc:sldLayoutMk cId="4316317" sldId="2147483671"/>
          </pc:sldLayoutMkLst>
        </pc:sldLayoutChg>
      </pc:sldMasterChg>
      <pc:sldMasterChg chg="replId modSldLayout">
        <pc:chgData name="Baum, Kristen (STL-MOM)" userId="S::kristen.baum@momentumww.com::ba9efd3d-359d-4012-9c68-3c0424873fac" providerId="AD" clId="Web-{C3468CDD-B96C-D743-EB54-BB3E7890527A}" dt="2023-08-22T01:56:25.818" v="337"/>
        <pc:sldMasterMkLst>
          <pc:docMk/>
          <pc:sldMasterMk cId="2460954070" sldId="2147483685"/>
        </pc:sldMasterMkLst>
        <pc:sldLayoutChg chg="replId">
          <pc:chgData name="Baum, Kristen (STL-MOM)" userId="S::kristen.baum@momentumww.com::ba9efd3d-359d-4012-9c68-3c0424873fac" providerId="AD" clId="Web-{C3468CDD-B96C-D743-EB54-BB3E7890527A}" dt="2023-08-22T01:36:59.958" v="0"/>
          <pc:sldLayoutMkLst>
            <pc:docMk/>
            <pc:sldMasterMk cId="2460954070" sldId="2147483685"/>
            <pc:sldLayoutMk cId="3146388984" sldId="2147483676"/>
          </pc:sldLayoutMkLst>
        </pc:sldLayoutChg>
        <pc:sldLayoutChg chg="replId">
          <pc:chgData name="Baum, Kristen (STL-MOM)" userId="S::kristen.baum@momentumww.com::ba9efd3d-359d-4012-9c68-3c0424873fac" providerId="AD" clId="Web-{C3468CDD-B96C-D743-EB54-BB3E7890527A}" dt="2023-08-22T01:36:59.958" v="0"/>
          <pc:sldLayoutMkLst>
            <pc:docMk/>
            <pc:sldMasterMk cId="2460954070" sldId="2147483685"/>
            <pc:sldLayoutMk cId="2591524520" sldId="2147483677"/>
          </pc:sldLayoutMkLst>
        </pc:sldLayoutChg>
        <pc:sldLayoutChg chg="replId">
          <pc:chgData name="Baum, Kristen (STL-MOM)" userId="S::kristen.baum@momentumww.com::ba9efd3d-359d-4012-9c68-3c0424873fac" providerId="AD" clId="Web-{C3468CDD-B96C-D743-EB54-BB3E7890527A}" dt="2023-08-22T01:36:59.958" v="0"/>
          <pc:sldLayoutMkLst>
            <pc:docMk/>
            <pc:sldMasterMk cId="2460954070" sldId="2147483685"/>
            <pc:sldLayoutMk cId="1203092039" sldId="2147483678"/>
          </pc:sldLayoutMkLst>
        </pc:sldLayoutChg>
        <pc:sldLayoutChg chg="replId">
          <pc:chgData name="Baum, Kristen (STL-MOM)" userId="S::kristen.baum@momentumww.com::ba9efd3d-359d-4012-9c68-3c0424873fac" providerId="AD" clId="Web-{C3468CDD-B96C-D743-EB54-BB3E7890527A}" dt="2023-08-22T01:36:59.958" v="0"/>
          <pc:sldLayoutMkLst>
            <pc:docMk/>
            <pc:sldMasterMk cId="2460954070" sldId="2147483685"/>
            <pc:sldLayoutMk cId="3479445657" sldId="2147483679"/>
          </pc:sldLayoutMkLst>
        </pc:sldLayoutChg>
        <pc:sldLayoutChg chg="replId">
          <pc:chgData name="Baum, Kristen (STL-MOM)" userId="S::kristen.baum@momentumww.com::ba9efd3d-359d-4012-9c68-3c0424873fac" providerId="AD" clId="Web-{C3468CDD-B96C-D743-EB54-BB3E7890527A}" dt="2023-08-22T01:36:59.958" v="0"/>
          <pc:sldLayoutMkLst>
            <pc:docMk/>
            <pc:sldMasterMk cId="2460954070" sldId="2147483685"/>
            <pc:sldLayoutMk cId="949138452" sldId="2147483680"/>
          </pc:sldLayoutMkLst>
        </pc:sldLayoutChg>
        <pc:sldLayoutChg chg="replId">
          <pc:chgData name="Baum, Kristen (STL-MOM)" userId="S::kristen.baum@momentumww.com::ba9efd3d-359d-4012-9c68-3c0424873fac" providerId="AD" clId="Web-{C3468CDD-B96C-D743-EB54-BB3E7890527A}" dt="2023-08-22T01:36:59.958" v="0"/>
          <pc:sldLayoutMkLst>
            <pc:docMk/>
            <pc:sldMasterMk cId="2460954070" sldId="2147483685"/>
            <pc:sldLayoutMk cId="3171841454" sldId="2147483681"/>
          </pc:sldLayoutMkLst>
        </pc:sldLayoutChg>
        <pc:sldLayoutChg chg="replId">
          <pc:chgData name="Baum, Kristen (STL-MOM)" userId="S::kristen.baum@momentumww.com::ba9efd3d-359d-4012-9c68-3c0424873fac" providerId="AD" clId="Web-{C3468CDD-B96C-D743-EB54-BB3E7890527A}" dt="2023-08-22T01:36:59.958" v="0"/>
          <pc:sldLayoutMkLst>
            <pc:docMk/>
            <pc:sldMasterMk cId="2460954070" sldId="2147483685"/>
            <pc:sldLayoutMk cId="1718958274" sldId="2147483682"/>
          </pc:sldLayoutMkLst>
        </pc:sldLayoutChg>
        <pc:sldLayoutChg chg="replId">
          <pc:chgData name="Baum, Kristen (STL-MOM)" userId="S::kristen.baum@momentumww.com::ba9efd3d-359d-4012-9c68-3c0424873fac" providerId="AD" clId="Web-{C3468CDD-B96C-D743-EB54-BB3E7890527A}" dt="2023-08-22T01:36:59.958" v="0"/>
          <pc:sldLayoutMkLst>
            <pc:docMk/>
            <pc:sldMasterMk cId="2460954070" sldId="2147483685"/>
            <pc:sldLayoutMk cId="2202905451" sldId="2147483683"/>
          </pc:sldLayoutMkLst>
        </pc:sldLayoutChg>
        <pc:sldLayoutChg chg="replId">
          <pc:chgData name="Baum, Kristen (STL-MOM)" userId="S::kristen.baum@momentumww.com::ba9efd3d-359d-4012-9c68-3c0424873fac" providerId="AD" clId="Web-{C3468CDD-B96C-D743-EB54-BB3E7890527A}" dt="2023-08-22T01:36:59.958" v="0"/>
          <pc:sldLayoutMkLst>
            <pc:docMk/>
            <pc:sldMasterMk cId="2460954070" sldId="2147483685"/>
            <pc:sldLayoutMk cId="3210312558" sldId="2147483684"/>
          </pc:sldLayoutMkLst>
        </pc:sldLayoutChg>
        <pc:sldLayoutChg chg="replId">
          <pc:chgData name="Baum, Kristen (STL-MOM)" userId="S::kristen.baum@momentumww.com::ba9efd3d-359d-4012-9c68-3c0424873fac" providerId="AD" clId="Web-{C3468CDD-B96C-D743-EB54-BB3E7890527A}" dt="2023-08-22T01:41:04.231" v="56"/>
          <pc:sldLayoutMkLst>
            <pc:docMk/>
            <pc:sldMasterMk cId="2460954070" sldId="2147483685"/>
            <pc:sldLayoutMk cId="3733172339" sldId="2147483686"/>
          </pc:sldLayoutMkLst>
        </pc:sldLayoutChg>
        <pc:sldLayoutChg chg="replId">
          <pc:chgData name="Baum, Kristen (STL-MOM)" userId="S::kristen.baum@momentumww.com::ba9efd3d-359d-4012-9c68-3c0424873fac" providerId="AD" clId="Web-{C3468CDD-B96C-D743-EB54-BB3E7890527A}" dt="2023-08-22T01:56:25.818" v="337"/>
          <pc:sldLayoutMkLst>
            <pc:docMk/>
            <pc:sldMasterMk cId="2460954070" sldId="2147483685"/>
            <pc:sldLayoutMk cId="2385387890" sldId="2147483688"/>
          </pc:sldLayoutMkLst>
        </pc:sldLayoutChg>
      </pc:sldMasterChg>
    </pc:docChg>
  </pc:docChgLst>
  <pc:docChgLst>
    <pc:chgData name="Baum, Kristen (STL-MOM)" userId="S::kristen.baum@momentumww.com::ba9efd3d-359d-4012-9c68-3c0424873fac" providerId="AD" clId="Web-{25CB0631-877D-D26E-484A-1C825914EC2B}"/>
    <pc:docChg chg="modSld">
      <pc:chgData name="Baum, Kristen (STL-MOM)" userId="S::kristen.baum@momentumww.com::ba9efd3d-359d-4012-9c68-3c0424873fac" providerId="AD" clId="Web-{25CB0631-877D-D26E-484A-1C825914EC2B}" dt="2023-08-29T16:23:13.324" v="45" actId="20577"/>
      <pc:docMkLst>
        <pc:docMk/>
      </pc:docMkLst>
      <pc:sldChg chg="modSp">
        <pc:chgData name="Baum, Kristen (STL-MOM)" userId="S::kristen.baum@momentumww.com::ba9efd3d-359d-4012-9c68-3c0424873fac" providerId="AD" clId="Web-{25CB0631-877D-D26E-484A-1C825914EC2B}" dt="2023-08-29T16:23:13.324" v="45" actId="20577"/>
        <pc:sldMkLst>
          <pc:docMk/>
          <pc:sldMk cId="1071020477" sldId="275"/>
        </pc:sldMkLst>
      </pc:sldChg>
    </pc:docChg>
  </pc:docChgLst>
  <pc:docChgLst>
    <pc:chgData name="Sanderson, Steve (WW-MOM)" userId="12c209f0-51c8-4029-96aa-e53e1a9a9010" providerId="ADAL" clId="{1CA87FEB-E0D7-4AAD-8CFD-3AE9E9324F41}"/>
    <pc:docChg chg="addSld modSld">
      <pc:chgData name="Sanderson, Steve (WW-MOM)" userId="12c209f0-51c8-4029-96aa-e53e1a9a9010" providerId="ADAL" clId="{1CA87FEB-E0D7-4AAD-8CFD-3AE9E9324F41}" dt="2024-02-07T15:10:00.026" v="9" actId="20577"/>
      <pc:docMkLst>
        <pc:docMk/>
      </pc:docMkLst>
      <pc:sldChg chg="modSp add mod modShow">
        <pc:chgData name="Sanderson, Steve (WW-MOM)" userId="12c209f0-51c8-4029-96aa-e53e1a9a9010" providerId="ADAL" clId="{1CA87FEB-E0D7-4AAD-8CFD-3AE9E9324F41}" dt="2024-02-07T15:10:00.026" v="9" actId="20577"/>
        <pc:sldMkLst>
          <pc:docMk/>
          <pc:sldMk cId="301562050" sldId="267"/>
        </pc:sldMkLst>
      </pc:sldChg>
      <pc:sldChg chg="add">
        <pc:chgData name="Sanderson, Steve (WW-MOM)" userId="12c209f0-51c8-4029-96aa-e53e1a9a9010" providerId="ADAL" clId="{1CA87FEB-E0D7-4AAD-8CFD-3AE9E9324F41}" dt="2024-02-07T15:09:09.362" v="0"/>
        <pc:sldMkLst>
          <pc:docMk/>
          <pc:sldMk cId="4225675731" sldId="269"/>
        </pc:sldMkLst>
      </pc:sldChg>
      <pc:sldChg chg="add">
        <pc:chgData name="Sanderson, Steve (WW-MOM)" userId="12c209f0-51c8-4029-96aa-e53e1a9a9010" providerId="ADAL" clId="{1CA87FEB-E0D7-4AAD-8CFD-3AE9E9324F41}" dt="2024-02-07T15:09:09.362" v="0"/>
        <pc:sldMkLst>
          <pc:docMk/>
          <pc:sldMk cId="6061146" sldId="2147470334"/>
        </pc:sldMkLst>
      </pc:sldChg>
    </pc:docChg>
  </pc:docChgLst>
  <pc:docChgLst>
    <pc:chgData name="Bustos, Luis (WW-MOM)" userId="69e01f7a-7559-4f2c-9d0b-10b29d0aab91" providerId="ADAL" clId="{2597C47E-8D14-41C3-81F7-7E3762D00EE8}"/>
    <pc:docChg chg="undo redo custSel addSld delSld modSld sldOrd">
      <pc:chgData name="Bustos, Luis (WW-MOM)" userId="69e01f7a-7559-4f2c-9d0b-10b29d0aab91" providerId="ADAL" clId="{2597C47E-8D14-41C3-81F7-7E3762D00EE8}" dt="2023-10-09T10:46:38.304" v="3278" actId="1076"/>
      <pc:docMkLst>
        <pc:docMk/>
      </pc:docMkLst>
      <pc:sldChg chg="addSp modSp del mod">
        <pc:chgData name="Bustos, Luis (WW-MOM)" userId="69e01f7a-7559-4f2c-9d0b-10b29d0aab91" providerId="ADAL" clId="{2597C47E-8D14-41C3-81F7-7E3762D00EE8}" dt="2023-09-22T17:45:13.821" v="958" actId="47"/>
        <pc:sldMkLst>
          <pc:docMk/>
          <pc:sldMk cId="2570870452" sldId="309"/>
        </pc:sldMkLst>
      </pc:sldChg>
      <pc:sldChg chg="addSp delSp modSp add mod addAnim delAnim modAnim">
        <pc:chgData name="Bustos, Luis (WW-MOM)" userId="69e01f7a-7559-4f2c-9d0b-10b29d0aab91" providerId="ADAL" clId="{2597C47E-8D14-41C3-81F7-7E3762D00EE8}" dt="2023-10-02T10:38:17.484" v="2409"/>
        <pc:sldMkLst>
          <pc:docMk/>
          <pc:sldMk cId="2795899954" sldId="310"/>
        </pc:sldMkLst>
      </pc:sldChg>
      <pc:sldChg chg="add mod modShow">
        <pc:chgData name="Bustos, Luis (WW-MOM)" userId="69e01f7a-7559-4f2c-9d0b-10b29d0aab91" providerId="ADAL" clId="{2597C47E-8D14-41C3-81F7-7E3762D00EE8}" dt="2023-09-22T15:56:40.163" v="844" actId="729"/>
        <pc:sldMkLst>
          <pc:docMk/>
          <pc:sldMk cId="1064767273" sldId="311"/>
        </pc:sldMkLst>
      </pc:sldChg>
      <pc:sldChg chg="addSp delSp modSp add mod modTransition delAnim modAnim">
        <pc:chgData name="Bustos, Luis (WW-MOM)" userId="69e01f7a-7559-4f2c-9d0b-10b29d0aab91" providerId="ADAL" clId="{2597C47E-8D14-41C3-81F7-7E3762D00EE8}" dt="2023-09-28T20:27:42.523" v="1819" actId="478"/>
        <pc:sldMkLst>
          <pc:docMk/>
          <pc:sldMk cId="2890060025" sldId="312"/>
        </pc:sldMkLst>
      </pc:sldChg>
      <pc:sldChg chg="addSp delSp modSp add mod ord modTransition delAnim modAnim">
        <pc:chgData name="Bustos, Luis (WW-MOM)" userId="69e01f7a-7559-4f2c-9d0b-10b29d0aab91" providerId="ADAL" clId="{2597C47E-8D14-41C3-81F7-7E3762D00EE8}" dt="2023-09-28T19:42:39.721" v="1353"/>
        <pc:sldMkLst>
          <pc:docMk/>
          <pc:sldMk cId="3682541927" sldId="313"/>
        </pc:sldMkLst>
      </pc:sldChg>
      <pc:sldChg chg="add mod ord modShow">
        <pc:chgData name="Bustos, Luis (WW-MOM)" userId="69e01f7a-7559-4f2c-9d0b-10b29d0aab91" providerId="ADAL" clId="{2597C47E-8D14-41C3-81F7-7E3762D00EE8}" dt="2023-09-28T20:10:30.369" v="1637" actId="729"/>
        <pc:sldMkLst>
          <pc:docMk/>
          <pc:sldMk cId="3194943459" sldId="314"/>
        </pc:sldMkLst>
      </pc:sldChg>
      <pc:sldChg chg="modSp add mod modAnim">
        <pc:chgData name="Bustos, Luis (WW-MOM)" userId="69e01f7a-7559-4f2c-9d0b-10b29d0aab91" providerId="ADAL" clId="{2597C47E-8D14-41C3-81F7-7E3762D00EE8}" dt="2023-10-09T10:46:38.304" v="3278" actId="1076"/>
        <pc:sldMkLst>
          <pc:docMk/>
          <pc:sldMk cId="1987447479" sldId="317"/>
        </pc:sldMkLst>
      </pc:sldChg>
      <pc:sldChg chg="addSp modSp add mod modAnim">
        <pc:chgData name="Bustos, Luis (WW-MOM)" userId="69e01f7a-7559-4f2c-9d0b-10b29d0aab91" providerId="ADAL" clId="{2597C47E-8D14-41C3-81F7-7E3762D00EE8}" dt="2023-10-02T10:37:34.323" v="2408" actId="20577"/>
        <pc:sldMkLst>
          <pc:docMk/>
          <pc:sldMk cId="2993220945" sldId="318"/>
        </pc:sldMkLst>
      </pc:sldChg>
      <pc:sldChg chg="addSp delSp modSp add mod delAnim modAnim">
        <pc:chgData name="Bustos, Luis (WW-MOM)" userId="69e01f7a-7559-4f2c-9d0b-10b29d0aab91" providerId="ADAL" clId="{2597C47E-8D14-41C3-81F7-7E3762D00EE8}" dt="2023-10-02T11:04:40.143" v="2627" actId="1076"/>
        <pc:sldMkLst>
          <pc:docMk/>
          <pc:sldMk cId="37349266" sldId="319"/>
        </pc:sldMkLst>
      </pc:sldChg>
      <pc:sldChg chg="addSp modSp mod">
        <pc:chgData name="Bustos, Luis (WW-MOM)" userId="69e01f7a-7559-4f2c-9d0b-10b29d0aab91" providerId="ADAL" clId="{2597C47E-8D14-41C3-81F7-7E3762D00EE8}" dt="2023-10-02T10:41:31.471" v="2424" actId="27636"/>
        <pc:sldMkLst>
          <pc:docMk/>
          <pc:sldMk cId="1345127793" sldId="320"/>
        </pc:sldMkLst>
      </pc:sldChg>
      <pc:sldChg chg="add del">
        <pc:chgData name="Bustos, Luis (WW-MOM)" userId="69e01f7a-7559-4f2c-9d0b-10b29d0aab91" providerId="ADAL" clId="{2597C47E-8D14-41C3-81F7-7E3762D00EE8}" dt="2023-09-28T21:07:31.586" v="2113" actId="47"/>
        <pc:sldMkLst>
          <pc:docMk/>
          <pc:sldMk cId="1473194721" sldId="320"/>
        </pc:sldMkLst>
      </pc:sldChg>
      <pc:sldChg chg="modSp mod">
        <pc:chgData name="Bustos, Luis (WW-MOM)" userId="69e01f7a-7559-4f2c-9d0b-10b29d0aab91" providerId="ADAL" clId="{2597C47E-8D14-41C3-81F7-7E3762D00EE8}" dt="2023-10-02T10:10:48.268" v="2141" actId="1076"/>
        <pc:sldMkLst>
          <pc:docMk/>
          <pc:sldMk cId="3506132527" sldId="2147470412"/>
        </pc:sldMkLst>
      </pc:sldChg>
      <pc:sldChg chg="addSp delSp modSp mod">
        <pc:chgData name="Bustos, Luis (WW-MOM)" userId="69e01f7a-7559-4f2c-9d0b-10b29d0aab91" providerId="ADAL" clId="{2597C47E-8D14-41C3-81F7-7E3762D00EE8}" dt="2023-10-09T10:05:49.676" v="3277" actId="552"/>
        <pc:sldMkLst>
          <pc:docMk/>
          <pc:sldMk cId="1932556701" sldId="2147470413"/>
        </pc:sldMkLst>
      </pc:sldChg>
      <pc:sldChg chg="modSp mod">
        <pc:chgData name="Bustos, Luis (WW-MOM)" userId="69e01f7a-7559-4f2c-9d0b-10b29d0aab91" providerId="ADAL" clId="{2597C47E-8D14-41C3-81F7-7E3762D00EE8}" dt="2023-10-09T10:01:26.873" v="3098" actId="1076"/>
        <pc:sldMkLst>
          <pc:docMk/>
          <pc:sldMk cId="1804586668" sldId="2147470417"/>
        </pc:sldMkLst>
      </pc:sldChg>
      <pc:sldChg chg="add mod modShow">
        <pc:chgData name="Bustos, Luis (WW-MOM)" userId="69e01f7a-7559-4f2c-9d0b-10b29d0aab91" providerId="ADAL" clId="{2597C47E-8D14-41C3-81F7-7E3762D00EE8}" dt="2023-10-09T09:43:13.734" v="2629" actId="729"/>
        <pc:sldMkLst>
          <pc:docMk/>
          <pc:sldMk cId="3072432708" sldId="2147470422"/>
        </pc:sldMkLst>
      </pc:sldChg>
      <pc:sldChg chg="new del">
        <pc:chgData name="Bustos, Luis (WW-MOM)" userId="69e01f7a-7559-4f2c-9d0b-10b29d0aab91" providerId="ADAL" clId="{2597C47E-8D14-41C3-81F7-7E3762D00EE8}" dt="2023-10-09T09:55:30.402" v="3019" actId="680"/>
        <pc:sldMkLst>
          <pc:docMk/>
          <pc:sldMk cId="4244352953" sldId="2147470423"/>
        </pc:sldMkLst>
      </pc:sldChg>
    </pc:docChg>
  </pc:docChgLst>
  <pc:docChgLst>
    <pc:chgData name="Baum, Kristen (STL-MOM)" userId="S::kristen.baum@momentumww.com::ba9efd3d-359d-4012-9c68-3c0424873fac" providerId="AD" clId="Web-{8ED09C39-BEC1-66D4-5CCF-9A0A99CC3807}"/>
    <pc:docChg chg="addSld modSld sldOrd">
      <pc:chgData name="Baum, Kristen (STL-MOM)" userId="S::kristen.baum@momentumww.com::ba9efd3d-359d-4012-9c68-3c0424873fac" providerId="AD" clId="Web-{8ED09C39-BEC1-66D4-5CCF-9A0A99CC3807}" dt="2023-10-06T18:00:41.350" v="2182" actId="1076"/>
      <pc:docMkLst>
        <pc:docMk/>
      </pc:docMkLst>
      <pc:sldChg chg="modSp mod ord modShow">
        <pc:chgData name="Baum, Kristen (STL-MOM)" userId="S::kristen.baum@momentumww.com::ba9efd3d-359d-4012-9c68-3c0424873fac" providerId="AD" clId="Web-{8ED09C39-BEC1-66D4-5CCF-9A0A99CC3807}" dt="2023-10-06T16:36:12.463" v="2122" actId="20577"/>
        <pc:sldMkLst>
          <pc:docMk/>
          <pc:sldMk cId="1125687950" sldId="274"/>
        </pc:sldMkLst>
      </pc:sldChg>
      <pc:sldChg chg="delSp modSp addAnim delAnim">
        <pc:chgData name="Baum, Kristen (STL-MOM)" userId="S::kristen.baum@momentumww.com::ba9efd3d-359d-4012-9c68-3c0424873fac" providerId="AD" clId="Web-{8ED09C39-BEC1-66D4-5CCF-9A0A99CC3807}" dt="2023-10-06T15:48:54.906" v="1381" actId="20577"/>
        <pc:sldMkLst>
          <pc:docMk/>
          <pc:sldMk cId="37349266" sldId="319"/>
        </pc:sldMkLst>
      </pc:sldChg>
      <pc:sldChg chg="delSp modSp">
        <pc:chgData name="Baum, Kristen (STL-MOM)" userId="S::kristen.baum@momentumww.com::ba9efd3d-359d-4012-9c68-3c0424873fac" providerId="AD" clId="Web-{8ED09C39-BEC1-66D4-5CCF-9A0A99CC3807}" dt="2023-10-06T16:30:34.562" v="2092"/>
        <pc:sldMkLst>
          <pc:docMk/>
          <pc:sldMk cId="1345127793" sldId="320"/>
        </pc:sldMkLst>
      </pc:sldChg>
      <pc:sldChg chg="delSp modSp">
        <pc:chgData name="Baum, Kristen (STL-MOM)" userId="S::kristen.baum@momentumww.com::ba9efd3d-359d-4012-9c68-3c0424873fac" providerId="AD" clId="Web-{8ED09C39-BEC1-66D4-5CCF-9A0A99CC3807}" dt="2023-10-06T15:30:10.495" v="1320" actId="14100"/>
        <pc:sldMkLst>
          <pc:docMk/>
          <pc:sldMk cId="3506132527" sldId="2147470412"/>
        </pc:sldMkLst>
      </pc:sldChg>
      <pc:sldChg chg="addSp delSp modSp">
        <pc:chgData name="Baum, Kristen (STL-MOM)" userId="S::kristen.baum@momentumww.com::ba9efd3d-359d-4012-9c68-3c0424873fac" providerId="AD" clId="Web-{8ED09C39-BEC1-66D4-5CCF-9A0A99CC3807}" dt="2023-10-06T16:38:01.373" v="2139" actId="1076"/>
        <pc:sldMkLst>
          <pc:docMk/>
          <pc:sldMk cId="3673086956" sldId="2147470415"/>
        </pc:sldMkLst>
      </pc:sldChg>
      <pc:sldChg chg="addSp delSp modSp">
        <pc:chgData name="Baum, Kristen (STL-MOM)" userId="S::kristen.baum@momentumww.com::ba9efd3d-359d-4012-9c68-3c0424873fac" providerId="AD" clId="Web-{8ED09C39-BEC1-66D4-5CCF-9A0A99CC3807}" dt="2023-10-06T18:00:41.350" v="2182" actId="1076"/>
        <pc:sldMkLst>
          <pc:docMk/>
          <pc:sldMk cId="1804586668" sldId="2147470417"/>
        </pc:sldMkLst>
      </pc:sldChg>
      <pc:sldChg chg="addSp delSp modSp new">
        <pc:chgData name="Baum, Kristen (STL-MOM)" userId="S::kristen.baum@momentumww.com::ba9efd3d-359d-4012-9c68-3c0424873fac" providerId="AD" clId="Web-{8ED09C39-BEC1-66D4-5CCF-9A0A99CC3807}" dt="2023-10-06T16:35:57.088" v="2109" actId="20577"/>
        <pc:sldMkLst>
          <pc:docMk/>
          <pc:sldMk cId="2686668634" sldId="2147470421"/>
        </pc:sldMkLst>
      </pc:sldChg>
    </pc:docChg>
  </pc:docChgLst>
  <pc:docChgLst>
    <pc:chgData name="Baum, Kristen (STL-MOM)" userId="S::kristen.baum@momentumww.com::ba9efd3d-359d-4012-9c68-3c0424873fac" providerId="AD" clId="Web-{4464372F-04F3-C37B-0F9B-7E06551E6D5E}"/>
    <pc:docChg chg="addSld delSld modSld">
      <pc:chgData name="Baum, Kristen (STL-MOM)" userId="S::kristen.baum@momentumww.com::ba9efd3d-359d-4012-9c68-3c0424873fac" providerId="AD" clId="Web-{4464372F-04F3-C37B-0F9B-7E06551E6D5E}" dt="2023-09-22T14:26:14.478" v="444" actId="20577"/>
      <pc:docMkLst>
        <pc:docMk/>
      </pc:docMkLst>
      <pc:sldChg chg="modSp del">
        <pc:chgData name="Baum, Kristen (STL-MOM)" userId="S::kristen.baum@momentumww.com::ba9efd3d-359d-4012-9c68-3c0424873fac" providerId="AD" clId="Web-{4464372F-04F3-C37B-0F9B-7E06551E6D5E}" dt="2023-09-22T12:10:02.555" v="52"/>
        <pc:sldMkLst>
          <pc:docMk/>
          <pc:sldMk cId="542248800" sldId="262"/>
        </pc:sldMkLst>
      </pc:sldChg>
      <pc:sldChg chg="modSp">
        <pc:chgData name="Baum, Kristen (STL-MOM)" userId="S::kristen.baum@momentumww.com::ba9efd3d-359d-4012-9c68-3c0424873fac" providerId="AD" clId="Web-{4464372F-04F3-C37B-0F9B-7E06551E6D5E}" dt="2023-09-22T12:04:35.543" v="23" actId="1076"/>
        <pc:sldMkLst>
          <pc:docMk/>
          <pc:sldMk cId="1071020477" sldId="275"/>
        </pc:sldMkLst>
      </pc:sldChg>
      <pc:sldChg chg="del">
        <pc:chgData name="Baum, Kristen (STL-MOM)" userId="S::kristen.baum@momentumww.com::ba9efd3d-359d-4012-9c68-3c0424873fac" providerId="AD" clId="Web-{4464372F-04F3-C37B-0F9B-7E06551E6D5E}" dt="2023-09-22T12:08:16.536" v="33"/>
        <pc:sldMkLst>
          <pc:docMk/>
          <pc:sldMk cId="1569907306" sldId="279"/>
        </pc:sldMkLst>
      </pc:sldChg>
      <pc:sldChg chg="del">
        <pc:chgData name="Baum, Kristen (STL-MOM)" userId="S::kristen.baum@momentumww.com::ba9efd3d-359d-4012-9c68-3c0424873fac" providerId="AD" clId="Web-{4464372F-04F3-C37B-0F9B-7E06551E6D5E}" dt="2023-09-22T12:08:16.536" v="32"/>
        <pc:sldMkLst>
          <pc:docMk/>
          <pc:sldMk cId="3825806560" sldId="280"/>
        </pc:sldMkLst>
      </pc:sldChg>
      <pc:sldChg chg="del">
        <pc:chgData name="Baum, Kristen (STL-MOM)" userId="S::kristen.baum@momentumww.com::ba9efd3d-359d-4012-9c68-3c0424873fac" providerId="AD" clId="Web-{4464372F-04F3-C37B-0F9B-7E06551E6D5E}" dt="2023-09-22T12:07:50.347" v="31"/>
        <pc:sldMkLst>
          <pc:docMk/>
          <pc:sldMk cId="1103721897" sldId="282"/>
        </pc:sldMkLst>
      </pc:sldChg>
      <pc:sldChg chg="addSp modSp">
        <pc:chgData name="Baum, Kristen (STL-MOM)" userId="S::kristen.baum@momentumww.com::ba9efd3d-359d-4012-9c68-3c0424873fac" providerId="AD" clId="Web-{4464372F-04F3-C37B-0F9B-7E06551E6D5E}" dt="2023-09-22T12:07:37.222" v="30" actId="1076"/>
        <pc:sldMkLst>
          <pc:docMk/>
          <pc:sldMk cId="2650693608" sldId="284"/>
        </pc:sldMkLst>
      </pc:sldChg>
      <pc:sldChg chg="del">
        <pc:chgData name="Baum, Kristen (STL-MOM)" userId="S::kristen.baum@momentumww.com::ba9efd3d-359d-4012-9c68-3c0424873fac" providerId="AD" clId="Web-{4464372F-04F3-C37B-0F9B-7E06551E6D5E}" dt="2023-09-22T12:10:14.259" v="56"/>
        <pc:sldMkLst>
          <pc:docMk/>
          <pc:sldMk cId="3008289944" sldId="285"/>
        </pc:sldMkLst>
      </pc:sldChg>
      <pc:sldChg chg="del">
        <pc:chgData name="Baum, Kristen (STL-MOM)" userId="S::kristen.baum@momentumww.com::ba9efd3d-359d-4012-9c68-3c0424873fac" providerId="AD" clId="Web-{4464372F-04F3-C37B-0F9B-7E06551E6D5E}" dt="2023-09-22T12:10:14.259" v="55"/>
        <pc:sldMkLst>
          <pc:docMk/>
          <pc:sldMk cId="405634775" sldId="296"/>
        </pc:sldMkLst>
      </pc:sldChg>
      <pc:sldChg chg="del">
        <pc:chgData name="Baum, Kristen (STL-MOM)" userId="S::kristen.baum@momentumww.com::ba9efd3d-359d-4012-9c68-3c0424873fac" providerId="AD" clId="Web-{4464372F-04F3-C37B-0F9B-7E06551E6D5E}" dt="2023-09-22T12:10:14.259" v="54"/>
        <pc:sldMkLst>
          <pc:docMk/>
          <pc:sldMk cId="4106237516" sldId="297"/>
        </pc:sldMkLst>
      </pc:sldChg>
      <pc:sldChg chg="del">
        <pc:chgData name="Baum, Kristen (STL-MOM)" userId="S::kristen.baum@momentumww.com::ba9efd3d-359d-4012-9c68-3c0424873fac" providerId="AD" clId="Web-{4464372F-04F3-C37B-0F9B-7E06551E6D5E}" dt="2023-09-22T12:10:14.259" v="53"/>
        <pc:sldMkLst>
          <pc:docMk/>
          <pc:sldMk cId="1140375790" sldId="298"/>
        </pc:sldMkLst>
      </pc:sldChg>
      <pc:sldChg chg="modSp">
        <pc:chgData name="Baum, Kristen (STL-MOM)" userId="S::kristen.baum@momentumww.com::ba9efd3d-359d-4012-9c68-3c0424873fac" providerId="AD" clId="Web-{4464372F-04F3-C37B-0F9B-7E06551E6D5E}" dt="2023-09-22T12:03:38.916" v="11" actId="1076"/>
        <pc:sldMkLst>
          <pc:docMk/>
          <pc:sldMk cId="2810785202" sldId="301"/>
        </pc:sldMkLst>
      </pc:sldChg>
      <pc:sldChg chg="addSp delSp modSp">
        <pc:chgData name="Baum, Kristen (STL-MOM)" userId="S::kristen.baum@momentumww.com::ba9efd3d-359d-4012-9c68-3c0424873fac" providerId="AD" clId="Web-{4464372F-04F3-C37B-0F9B-7E06551E6D5E}" dt="2023-09-22T12:21:23.816" v="290"/>
        <pc:sldMkLst>
          <pc:docMk/>
          <pc:sldMk cId="352852645" sldId="302"/>
        </pc:sldMkLst>
      </pc:sldChg>
      <pc:sldChg chg="modSp">
        <pc:chgData name="Baum, Kristen (STL-MOM)" userId="S::kristen.baum@momentumww.com::ba9efd3d-359d-4012-9c68-3c0424873fac" providerId="AD" clId="Web-{4464372F-04F3-C37B-0F9B-7E06551E6D5E}" dt="2023-09-22T12:04:48.278" v="24" actId="20577"/>
        <pc:sldMkLst>
          <pc:docMk/>
          <pc:sldMk cId="901028414" sldId="303"/>
        </pc:sldMkLst>
      </pc:sldChg>
      <pc:sldChg chg="addSp delSp modSp new del">
        <pc:chgData name="Baum, Kristen (STL-MOM)" userId="S::kristen.baum@momentumww.com::ba9efd3d-359d-4012-9c68-3c0424873fac" providerId="AD" clId="Web-{4464372F-04F3-C37B-0F9B-7E06551E6D5E}" dt="2023-09-22T12:19:31.577" v="178"/>
        <pc:sldMkLst>
          <pc:docMk/>
          <pc:sldMk cId="118428378" sldId="304"/>
        </pc:sldMkLst>
      </pc:sldChg>
      <pc:sldChg chg="addSp delSp modSp add del replId">
        <pc:chgData name="Baum, Kristen (STL-MOM)" userId="S::kristen.baum@momentumww.com::ba9efd3d-359d-4012-9c68-3c0424873fac" providerId="AD" clId="Web-{4464372F-04F3-C37B-0F9B-7E06551E6D5E}" dt="2023-09-22T12:19:31.577" v="179"/>
        <pc:sldMkLst>
          <pc:docMk/>
          <pc:sldMk cId="4021437559" sldId="305"/>
        </pc:sldMkLst>
      </pc:sldChg>
      <pc:sldChg chg="modSp new">
        <pc:chgData name="Baum, Kristen (STL-MOM)" userId="S::kristen.baum@momentumww.com::ba9efd3d-359d-4012-9c68-3c0424873fac" providerId="AD" clId="Web-{4464372F-04F3-C37B-0F9B-7E06551E6D5E}" dt="2023-09-22T14:26:14.478" v="444" actId="20577"/>
        <pc:sldMkLst>
          <pc:docMk/>
          <pc:sldMk cId="2570870452" sldId="309"/>
        </pc:sldMkLst>
      </pc:sldChg>
    </pc:docChg>
  </pc:docChgLst>
  <pc:docChgLst>
    <pc:chgData name="Baum, Kristen (STL-MOM)" userId="S::kristen.baum@momentumww.com::ba9efd3d-359d-4012-9c68-3c0424873fac" providerId="AD" clId="Web-{BB010335-644F-A7D4-3D13-F5E1A49E4177}"/>
    <pc:docChg chg="modSld">
      <pc:chgData name="Baum, Kristen (STL-MOM)" userId="S::kristen.baum@momentumww.com::ba9efd3d-359d-4012-9c68-3c0424873fac" providerId="AD" clId="Web-{BB010335-644F-A7D4-3D13-F5E1A49E4177}" dt="2023-10-10T17:05:21.100" v="37" actId="20577"/>
      <pc:docMkLst>
        <pc:docMk/>
      </pc:docMkLst>
      <pc:sldChg chg="modSp">
        <pc:chgData name="Baum, Kristen (STL-MOM)" userId="S::kristen.baum@momentumww.com::ba9efd3d-359d-4012-9c68-3c0424873fac" providerId="AD" clId="Web-{BB010335-644F-A7D4-3D13-F5E1A49E4177}" dt="2023-10-10T17:05:03.599" v="20" actId="20577"/>
        <pc:sldMkLst>
          <pc:docMk/>
          <pc:sldMk cId="3770969840" sldId="257"/>
        </pc:sldMkLst>
      </pc:sldChg>
      <pc:sldChg chg="modSp">
        <pc:chgData name="Baum, Kristen (STL-MOM)" userId="S::kristen.baum@momentumww.com::ba9efd3d-359d-4012-9c68-3c0424873fac" providerId="AD" clId="Web-{BB010335-644F-A7D4-3D13-F5E1A49E4177}" dt="2023-10-10T17:04:24.082" v="17" actId="20577"/>
        <pc:sldMkLst>
          <pc:docMk/>
          <pc:sldMk cId="4005782735" sldId="260"/>
        </pc:sldMkLst>
      </pc:sldChg>
      <pc:sldChg chg="modSp">
        <pc:chgData name="Baum, Kristen (STL-MOM)" userId="S::kristen.baum@momentumww.com::ba9efd3d-359d-4012-9c68-3c0424873fac" providerId="AD" clId="Web-{BB010335-644F-A7D4-3D13-F5E1A49E4177}" dt="2023-10-10T17:05:20.037" v="36" actId="20577"/>
        <pc:sldMkLst>
          <pc:docMk/>
          <pc:sldMk cId="638113225" sldId="263"/>
        </pc:sldMkLst>
      </pc:sldChg>
      <pc:sldChg chg="modSp">
        <pc:chgData name="Baum, Kristen (STL-MOM)" userId="S::kristen.baum@momentumww.com::ba9efd3d-359d-4012-9c68-3c0424873fac" providerId="AD" clId="Web-{BB010335-644F-A7D4-3D13-F5E1A49E4177}" dt="2023-10-10T17:05:16.162" v="32"/>
        <pc:sldMkLst>
          <pc:docMk/>
          <pc:sldMk cId="1070739527" sldId="289"/>
        </pc:sldMkLst>
      </pc:sldChg>
      <pc:sldChg chg="modSp">
        <pc:chgData name="Baum, Kristen (STL-MOM)" userId="S::kristen.baum@momentumww.com::ba9efd3d-359d-4012-9c68-3c0424873fac" providerId="AD" clId="Web-{BB010335-644F-A7D4-3D13-F5E1A49E4177}" dt="2023-10-10T17:05:07.756" v="23" actId="20577"/>
        <pc:sldMkLst>
          <pc:docMk/>
          <pc:sldMk cId="2795899954" sldId="310"/>
        </pc:sldMkLst>
      </pc:sldChg>
      <pc:sldChg chg="modSp">
        <pc:chgData name="Baum, Kristen (STL-MOM)" userId="S::kristen.baum@momentumww.com::ba9efd3d-359d-4012-9c68-3c0424873fac" providerId="AD" clId="Web-{BB010335-644F-A7D4-3D13-F5E1A49E4177}" dt="2023-10-10T17:05:10.412" v="25" actId="20577"/>
        <pc:sldMkLst>
          <pc:docMk/>
          <pc:sldMk cId="2890060025" sldId="312"/>
        </pc:sldMkLst>
      </pc:sldChg>
      <pc:sldChg chg="modSp">
        <pc:chgData name="Baum, Kristen (STL-MOM)" userId="S::kristen.baum@momentumww.com::ba9efd3d-359d-4012-9c68-3c0424873fac" providerId="AD" clId="Web-{BB010335-644F-A7D4-3D13-F5E1A49E4177}" dt="2023-10-10T17:05:09.209" v="24" actId="20577"/>
        <pc:sldMkLst>
          <pc:docMk/>
          <pc:sldMk cId="3682541927" sldId="313"/>
        </pc:sldMkLst>
      </pc:sldChg>
      <pc:sldChg chg="modSp">
        <pc:chgData name="Baum, Kristen (STL-MOM)" userId="S::kristen.baum@momentumww.com::ba9efd3d-359d-4012-9c68-3c0424873fac" providerId="AD" clId="Web-{BB010335-644F-A7D4-3D13-F5E1A49E4177}" dt="2023-10-10T17:05:21.100" v="37" actId="20577"/>
        <pc:sldMkLst>
          <pc:docMk/>
          <pc:sldMk cId="3194943459" sldId="314"/>
        </pc:sldMkLst>
      </pc:sldChg>
      <pc:sldChg chg="modSp">
        <pc:chgData name="Baum, Kristen (STL-MOM)" userId="S::kristen.baum@momentumww.com::ba9efd3d-359d-4012-9c68-3c0424873fac" providerId="AD" clId="Web-{BB010335-644F-A7D4-3D13-F5E1A49E4177}" dt="2023-10-10T17:05:12.146" v="27" actId="20577"/>
        <pc:sldMkLst>
          <pc:docMk/>
          <pc:sldMk cId="1987447479" sldId="317"/>
        </pc:sldMkLst>
      </pc:sldChg>
      <pc:sldChg chg="modSp">
        <pc:chgData name="Baum, Kristen (STL-MOM)" userId="S::kristen.baum@momentumww.com::ba9efd3d-359d-4012-9c68-3c0424873fac" providerId="AD" clId="Web-{BB010335-644F-A7D4-3D13-F5E1A49E4177}" dt="2023-10-10T17:05:11.381" v="26" actId="20577"/>
        <pc:sldMkLst>
          <pc:docMk/>
          <pc:sldMk cId="2993220945" sldId="318"/>
        </pc:sldMkLst>
      </pc:sldChg>
      <pc:sldChg chg="modSp">
        <pc:chgData name="Baum, Kristen (STL-MOM)" userId="S::kristen.baum@momentumww.com::ba9efd3d-359d-4012-9c68-3c0424873fac" providerId="AD" clId="Web-{BB010335-644F-A7D4-3D13-F5E1A49E4177}" dt="2023-10-10T17:05:13.537" v="28" actId="20577"/>
        <pc:sldMkLst>
          <pc:docMk/>
          <pc:sldMk cId="37349266" sldId="319"/>
        </pc:sldMkLst>
      </pc:sldChg>
      <pc:sldChg chg="modSp">
        <pc:chgData name="Baum, Kristen (STL-MOM)" userId="S::kristen.baum@momentumww.com::ba9efd3d-359d-4012-9c68-3c0424873fac" providerId="AD" clId="Web-{BB010335-644F-A7D4-3D13-F5E1A49E4177}" dt="2023-10-10T17:05:06.318" v="22" actId="20577"/>
        <pc:sldMkLst>
          <pc:docMk/>
          <pc:sldMk cId="3506132527" sldId="2147470412"/>
        </pc:sldMkLst>
      </pc:sldChg>
      <pc:sldChg chg="modSp">
        <pc:chgData name="Baum, Kristen (STL-MOM)" userId="S::kristen.baum@momentumww.com::ba9efd3d-359d-4012-9c68-3c0424873fac" providerId="AD" clId="Web-{BB010335-644F-A7D4-3D13-F5E1A49E4177}" dt="2023-10-10T17:05:17.006" v="33" actId="20577"/>
        <pc:sldMkLst>
          <pc:docMk/>
          <pc:sldMk cId="1932556701" sldId="2147470413"/>
        </pc:sldMkLst>
      </pc:sldChg>
      <pc:sldChg chg="modSp">
        <pc:chgData name="Baum, Kristen (STL-MOM)" userId="S::kristen.baum@momentumww.com::ba9efd3d-359d-4012-9c68-3c0424873fac" providerId="AD" clId="Web-{BB010335-644F-A7D4-3D13-F5E1A49E4177}" dt="2023-10-10T17:04:57.990" v="18" actId="20577"/>
        <pc:sldMkLst>
          <pc:docMk/>
          <pc:sldMk cId="2419184446" sldId="2147470418"/>
        </pc:sldMkLst>
      </pc:sldChg>
      <pc:sldChg chg="modSp">
        <pc:chgData name="Baum, Kristen (STL-MOM)" userId="S::kristen.baum@momentumww.com::ba9efd3d-359d-4012-9c68-3c0424873fac" providerId="AD" clId="Web-{BB010335-644F-A7D4-3D13-F5E1A49E4177}" dt="2023-10-10T17:05:18.865" v="35" actId="20577"/>
        <pc:sldMkLst>
          <pc:docMk/>
          <pc:sldMk cId="3072432708" sldId="2147470422"/>
        </pc:sldMkLst>
      </pc:sldChg>
    </pc:docChg>
  </pc:docChgLst>
  <pc:docChgLst>
    <pc:chgData name="Baum, Kristen (STL-MOM)" userId="S::kristen.baum@momentumww.com::ba9efd3d-359d-4012-9c68-3c0424873fac" providerId="AD" clId="Web-{04DF8FC9-16DD-27A4-28B3-1875974841AC}"/>
    <pc:docChg chg="addSld delSld modSld sldOrd">
      <pc:chgData name="Baum, Kristen (STL-MOM)" userId="S::kristen.baum@momentumww.com::ba9efd3d-359d-4012-9c68-3c0424873fac" providerId="AD" clId="Web-{04DF8FC9-16DD-27A4-28B3-1875974841AC}" dt="2023-09-15T15:29:39.637" v="3094" actId="20577"/>
      <pc:docMkLst>
        <pc:docMk/>
      </pc:docMkLst>
      <pc:sldChg chg="modSp">
        <pc:chgData name="Baum, Kristen (STL-MOM)" userId="S::kristen.baum@momentumww.com::ba9efd3d-359d-4012-9c68-3c0424873fac" providerId="AD" clId="Web-{04DF8FC9-16DD-27A4-28B3-1875974841AC}" dt="2023-09-15T14:49:41.846" v="2478" actId="20577"/>
        <pc:sldMkLst>
          <pc:docMk/>
          <pc:sldMk cId="3770969840" sldId="257"/>
        </pc:sldMkLst>
      </pc:sldChg>
      <pc:sldChg chg="modSp">
        <pc:chgData name="Baum, Kristen (STL-MOM)" userId="S::kristen.baum@momentumww.com::ba9efd3d-359d-4012-9c68-3c0424873fac" providerId="AD" clId="Web-{04DF8FC9-16DD-27A4-28B3-1875974841AC}" dt="2023-09-15T12:36:24.214" v="337" actId="20577"/>
        <pc:sldMkLst>
          <pc:docMk/>
          <pc:sldMk cId="942121049" sldId="258"/>
        </pc:sldMkLst>
      </pc:sldChg>
      <pc:sldChg chg="modSp">
        <pc:chgData name="Baum, Kristen (STL-MOM)" userId="S::kristen.baum@momentumww.com::ba9efd3d-359d-4012-9c68-3c0424873fac" providerId="AD" clId="Web-{04DF8FC9-16DD-27A4-28B3-1875974841AC}" dt="2023-09-15T14:39:50.313" v="2455" actId="20577"/>
        <pc:sldMkLst>
          <pc:docMk/>
          <pc:sldMk cId="4005782735" sldId="260"/>
        </pc:sldMkLst>
      </pc:sldChg>
      <pc:sldChg chg="del">
        <pc:chgData name="Baum, Kristen (STL-MOM)" userId="S::kristen.baum@momentumww.com::ba9efd3d-359d-4012-9c68-3c0424873fac" providerId="AD" clId="Web-{04DF8FC9-16DD-27A4-28B3-1875974841AC}" dt="2023-09-12T02:46:29.827" v="62"/>
        <pc:sldMkLst>
          <pc:docMk/>
          <pc:sldMk cId="2513679768" sldId="261"/>
        </pc:sldMkLst>
      </pc:sldChg>
      <pc:sldChg chg="addSp modSp add del ord">
        <pc:chgData name="Baum, Kristen (STL-MOM)" userId="S::kristen.baum@momentumww.com::ba9efd3d-359d-4012-9c68-3c0424873fac" providerId="AD" clId="Web-{04DF8FC9-16DD-27A4-28B3-1875974841AC}" dt="2023-09-15T15:04:04.262" v="2976" actId="1076"/>
        <pc:sldMkLst>
          <pc:docMk/>
          <pc:sldMk cId="542248800" sldId="262"/>
        </pc:sldMkLst>
      </pc:sldChg>
      <pc:sldChg chg="addSp modSp">
        <pc:chgData name="Baum, Kristen (STL-MOM)" userId="S::kristen.baum@momentumww.com::ba9efd3d-359d-4012-9c68-3c0424873fac" providerId="AD" clId="Web-{04DF8FC9-16DD-27A4-28B3-1875974841AC}" dt="2023-09-15T14:52:19.288" v="2707" actId="20577"/>
        <pc:sldMkLst>
          <pc:docMk/>
          <pc:sldMk cId="3742904614" sldId="264"/>
        </pc:sldMkLst>
      </pc:sldChg>
      <pc:sldChg chg="del">
        <pc:chgData name="Baum, Kristen (STL-MOM)" userId="S::kristen.baum@momentumww.com::ba9efd3d-359d-4012-9c68-3c0424873fac" providerId="AD" clId="Web-{04DF8FC9-16DD-27A4-28B3-1875974841AC}" dt="2023-09-14T22:20:12.509" v="278"/>
        <pc:sldMkLst>
          <pc:docMk/>
          <pc:sldMk cId="1975621825" sldId="268"/>
        </pc:sldMkLst>
      </pc:sldChg>
      <pc:sldChg chg="del">
        <pc:chgData name="Baum, Kristen (STL-MOM)" userId="S::kristen.baum@momentumww.com::ba9efd3d-359d-4012-9c68-3c0424873fac" providerId="AD" clId="Web-{04DF8FC9-16DD-27A4-28B3-1875974841AC}" dt="2023-09-14T22:14:27.544" v="277"/>
        <pc:sldMkLst>
          <pc:docMk/>
          <pc:sldMk cId="858185455" sldId="269"/>
        </pc:sldMkLst>
      </pc:sldChg>
      <pc:sldChg chg="del">
        <pc:chgData name="Baum, Kristen (STL-MOM)" userId="S::kristen.baum@momentumww.com::ba9efd3d-359d-4012-9c68-3c0424873fac" providerId="AD" clId="Web-{04DF8FC9-16DD-27A4-28B3-1875974841AC}" dt="2023-09-14T22:14:13.247" v="276"/>
        <pc:sldMkLst>
          <pc:docMk/>
          <pc:sldMk cId="1231088519" sldId="270"/>
        </pc:sldMkLst>
      </pc:sldChg>
      <pc:sldChg chg="modSp">
        <pc:chgData name="Baum, Kristen (STL-MOM)" userId="S::kristen.baum@momentumww.com::ba9efd3d-359d-4012-9c68-3c0424873fac" providerId="AD" clId="Web-{04DF8FC9-16DD-27A4-28B3-1875974841AC}" dt="2023-09-15T12:52:14.358" v="617" actId="14100"/>
        <pc:sldMkLst>
          <pc:docMk/>
          <pc:sldMk cId="1125687950" sldId="274"/>
        </pc:sldMkLst>
      </pc:sldChg>
      <pc:sldChg chg="addSp delSp modSp ord">
        <pc:chgData name="Baum, Kristen (STL-MOM)" userId="S::kristen.baum@momentumww.com::ba9efd3d-359d-4012-9c68-3c0424873fac" providerId="AD" clId="Web-{04DF8FC9-16DD-27A4-28B3-1875974841AC}" dt="2023-09-15T15:18:15.476" v="3042"/>
        <pc:sldMkLst>
          <pc:docMk/>
          <pc:sldMk cId="1071020477" sldId="275"/>
        </pc:sldMkLst>
      </pc:sldChg>
      <pc:sldChg chg="del">
        <pc:chgData name="Baum, Kristen (STL-MOM)" userId="S::kristen.baum@momentumww.com::ba9efd3d-359d-4012-9c68-3c0424873fac" providerId="AD" clId="Web-{04DF8FC9-16DD-27A4-28B3-1875974841AC}" dt="2023-09-15T12:52:26.546" v="618"/>
        <pc:sldMkLst>
          <pc:docMk/>
          <pc:sldMk cId="1719110465" sldId="276"/>
        </pc:sldMkLst>
      </pc:sldChg>
      <pc:sldChg chg="del">
        <pc:chgData name="Baum, Kristen (STL-MOM)" userId="S::kristen.baum@momentumww.com::ba9efd3d-359d-4012-9c68-3c0424873fac" providerId="AD" clId="Web-{04DF8FC9-16DD-27A4-28B3-1875974841AC}" dt="2023-09-14T22:14:08.184" v="275"/>
        <pc:sldMkLst>
          <pc:docMk/>
          <pc:sldMk cId="838907751" sldId="277"/>
        </pc:sldMkLst>
      </pc:sldChg>
      <pc:sldChg chg="addSp modSp new del">
        <pc:chgData name="Baum, Kristen (STL-MOM)" userId="S::kristen.baum@momentumww.com::ba9efd3d-359d-4012-9c68-3c0424873fac" providerId="AD" clId="Web-{04DF8FC9-16DD-27A4-28B3-1875974841AC}" dt="2023-09-15T12:43:52.598" v="595"/>
        <pc:sldMkLst>
          <pc:docMk/>
          <pc:sldMk cId="3686084017" sldId="278"/>
        </pc:sldMkLst>
      </pc:sldChg>
      <pc:sldChg chg="modSp add replId">
        <pc:chgData name="Baum, Kristen (STL-MOM)" userId="S::kristen.baum@momentumww.com::ba9efd3d-359d-4012-9c68-3c0424873fac" providerId="AD" clId="Web-{04DF8FC9-16DD-27A4-28B3-1875974841AC}" dt="2023-09-15T15:29:39.637" v="3094" actId="20577"/>
        <pc:sldMkLst>
          <pc:docMk/>
          <pc:sldMk cId="1569907306" sldId="279"/>
        </pc:sldMkLst>
      </pc:sldChg>
      <pc:sldChg chg="addSp modSp add replId">
        <pc:chgData name="Baum, Kristen (STL-MOM)" userId="S::kristen.baum@momentumww.com::ba9efd3d-359d-4012-9c68-3c0424873fac" providerId="AD" clId="Web-{04DF8FC9-16DD-27A4-28B3-1875974841AC}" dt="2023-09-15T14:25:17.677" v="2388" actId="1076"/>
        <pc:sldMkLst>
          <pc:docMk/>
          <pc:sldMk cId="3825806560" sldId="280"/>
        </pc:sldMkLst>
      </pc:sldChg>
      <pc:sldChg chg="modSp add del replId">
        <pc:chgData name="Baum, Kristen (STL-MOM)" userId="S::kristen.baum@momentumww.com::ba9efd3d-359d-4012-9c68-3c0424873fac" providerId="AD" clId="Web-{04DF8FC9-16DD-27A4-28B3-1875974841AC}" dt="2023-09-15T14:25:21.646" v="2390"/>
        <pc:sldMkLst>
          <pc:docMk/>
          <pc:sldMk cId="674871198" sldId="281"/>
        </pc:sldMkLst>
      </pc:sldChg>
      <pc:sldChg chg="addSp delSp modSp new add del">
        <pc:chgData name="Baum, Kristen (STL-MOM)" userId="S::kristen.baum@momentumww.com::ba9efd3d-359d-4012-9c68-3c0424873fac" providerId="AD" clId="Web-{04DF8FC9-16DD-27A4-28B3-1875974841AC}" dt="2023-09-15T14:09:32.649" v="2086"/>
        <pc:sldMkLst>
          <pc:docMk/>
          <pc:sldMk cId="1103721897" sldId="282"/>
        </pc:sldMkLst>
      </pc:sldChg>
      <pc:sldChg chg="modSp add del replId">
        <pc:chgData name="Baum, Kristen (STL-MOM)" userId="S::kristen.baum@momentumww.com::ba9efd3d-359d-4012-9c68-3c0424873fac" providerId="AD" clId="Web-{04DF8FC9-16DD-27A4-28B3-1875974841AC}" dt="2023-09-15T14:25:21.646" v="2389"/>
        <pc:sldMkLst>
          <pc:docMk/>
          <pc:sldMk cId="3479311382" sldId="283"/>
        </pc:sldMkLst>
      </pc:sldChg>
      <pc:sldChg chg="modSp new">
        <pc:chgData name="Baum, Kristen (STL-MOM)" userId="S::kristen.baum@momentumww.com::ba9efd3d-359d-4012-9c68-3c0424873fac" providerId="AD" clId="Web-{04DF8FC9-16DD-27A4-28B3-1875974841AC}" dt="2023-09-15T15:28:29.432" v="3085" actId="20577"/>
        <pc:sldMkLst>
          <pc:docMk/>
          <pc:sldMk cId="2650693608" sldId="284"/>
        </pc:sldMkLst>
      </pc:sldChg>
      <pc:sldChg chg="modSp add ord replId">
        <pc:chgData name="Baum, Kristen (STL-MOM)" userId="S::kristen.baum@momentumww.com::ba9efd3d-359d-4012-9c68-3c0424873fac" providerId="AD" clId="Web-{04DF8FC9-16DD-27A4-28B3-1875974841AC}" dt="2023-09-14T22:11:08.241" v="243" actId="20577"/>
        <pc:sldMkLst>
          <pc:docMk/>
          <pc:sldMk cId="3008289944" sldId="285"/>
        </pc:sldMkLst>
      </pc:sldChg>
      <pc:sldChg chg="new del">
        <pc:chgData name="Baum, Kristen (STL-MOM)" userId="S::kristen.baum@momentumww.com::ba9efd3d-359d-4012-9c68-3c0424873fac" providerId="AD" clId="Web-{04DF8FC9-16DD-27A4-28B3-1875974841AC}" dt="2023-09-14T22:11:20.445" v="245"/>
        <pc:sldMkLst>
          <pc:docMk/>
          <pc:sldMk cId="1629606721" sldId="286"/>
        </pc:sldMkLst>
      </pc:sldChg>
      <pc:sldChg chg="modSp add del replId">
        <pc:chgData name="Baum, Kristen (STL-MOM)" userId="S::kristen.baum@momentumww.com::ba9efd3d-359d-4012-9c68-3c0424873fac" providerId="AD" clId="Web-{04DF8FC9-16DD-27A4-28B3-1875974841AC}" dt="2023-09-15T13:12:42.194" v="825"/>
        <pc:sldMkLst>
          <pc:docMk/>
          <pc:sldMk cId="3607210444" sldId="286"/>
        </pc:sldMkLst>
      </pc:sldChg>
      <pc:sldChg chg="modSp new del">
        <pc:chgData name="Baum, Kristen (STL-MOM)" userId="S::kristen.baum@momentumww.com::ba9efd3d-359d-4012-9c68-3c0424873fac" providerId="AD" clId="Web-{04DF8FC9-16DD-27A4-28B3-1875974841AC}" dt="2023-09-15T13:11:35.240" v="811"/>
        <pc:sldMkLst>
          <pc:docMk/>
          <pc:sldMk cId="3597036598" sldId="287"/>
        </pc:sldMkLst>
      </pc:sldChg>
      <pc:sldChg chg="modSp new del">
        <pc:chgData name="Baum, Kristen (STL-MOM)" userId="S::kristen.baum@momentumww.com::ba9efd3d-359d-4012-9c68-3c0424873fac" providerId="AD" clId="Web-{04DF8FC9-16DD-27A4-28B3-1875974841AC}" dt="2023-09-15T13:12:44.116" v="826"/>
        <pc:sldMkLst>
          <pc:docMk/>
          <pc:sldMk cId="3948243184" sldId="288"/>
        </pc:sldMkLst>
      </pc:sldChg>
      <pc:sldChg chg="addSp delSp modSp new ord">
        <pc:chgData name="Baum, Kristen (STL-MOM)" userId="S::kristen.baum@momentumww.com::ba9efd3d-359d-4012-9c68-3c0424873fac" providerId="AD" clId="Web-{04DF8FC9-16DD-27A4-28B3-1875974841AC}" dt="2023-09-15T15:00:27.553" v="2921"/>
        <pc:sldMkLst>
          <pc:docMk/>
          <pc:sldMk cId="1070739527" sldId="289"/>
        </pc:sldMkLst>
      </pc:sldChg>
      <pc:sldChg chg="modSp add ord replId">
        <pc:chgData name="Baum, Kristen (STL-MOM)" userId="S::kristen.baum@momentumww.com::ba9efd3d-359d-4012-9c68-3c0424873fac" providerId="AD" clId="Web-{04DF8FC9-16DD-27A4-28B3-1875974841AC}" dt="2023-09-15T12:53:31.484" v="630" actId="20577"/>
        <pc:sldMkLst>
          <pc:docMk/>
          <pc:sldMk cId="2302179391" sldId="290"/>
        </pc:sldMkLst>
      </pc:sldChg>
      <pc:sldChg chg="add del replId">
        <pc:chgData name="Baum, Kristen (STL-MOM)" userId="S::kristen.baum@momentumww.com::ba9efd3d-359d-4012-9c68-3c0424873fac" providerId="AD" clId="Web-{04DF8FC9-16DD-27A4-28B3-1875974841AC}" dt="2023-09-15T12:53:39.688" v="632"/>
        <pc:sldMkLst>
          <pc:docMk/>
          <pc:sldMk cId="1615905018" sldId="291"/>
        </pc:sldMkLst>
      </pc:sldChg>
      <pc:sldChg chg="addSp delSp modSp add mod ord replId setBg">
        <pc:chgData name="Baum, Kristen (STL-MOM)" userId="S::kristen.baum@momentumww.com::ba9efd3d-359d-4012-9c68-3c0424873fac" providerId="AD" clId="Web-{04DF8FC9-16DD-27A4-28B3-1875974841AC}" dt="2023-09-15T12:55:52.347" v="682" actId="20577"/>
        <pc:sldMkLst>
          <pc:docMk/>
          <pc:sldMk cId="3838863033" sldId="291"/>
        </pc:sldMkLst>
      </pc:sldChg>
      <pc:sldChg chg="addSp modSp new ord">
        <pc:chgData name="Baum, Kristen (STL-MOM)" userId="S::kristen.baum@momentumww.com::ba9efd3d-359d-4012-9c68-3c0424873fac" providerId="AD" clId="Web-{04DF8FC9-16DD-27A4-28B3-1875974841AC}" dt="2023-09-15T12:59:59.867" v="752"/>
        <pc:sldMkLst>
          <pc:docMk/>
          <pc:sldMk cId="3706925796" sldId="292"/>
        </pc:sldMkLst>
      </pc:sldChg>
      <pc:sldChg chg="modSp add replId">
        <pc:chgData name="Baum, Kristen (STL-MOM)" userId="S::kristen.baum@momentumww.com::ba9efd3d-359d-4012-9c68-3c0424873fac" providerId="AD" clId="Web-{04DF8FC9-16DD-27A4-28B3-1875974841AC}" dt="2023-09-15T12:59:14.741" v="750"/>
        <pc:sldMkLst>
          <pc:docMk/>
          <pc:sldMk cId="335064122" sldId="293"/>
        </pc:sldMkLst>
      </pc:sldChg>
      <pc:sldChg chg="modSp add replId">
        <pc:chgData name="Baum, Kristen (STL-MOM)" userId="S::kristen.baum@momentumww.com::ba9efd3d-359d-4012-9c68-3c0424873fac" providerId="AD" clId="Web-{04DF8FC9-16DD-27A4-28B3-1875974841AC}" dt="2023-09-15T12:59:11.694" v="748"/>
        <pc:sldMkLst>
          <pc:docMk/>
          <pc:sldMk cId="3134294971" sldId="294"/>
        </pc:sldMkLst>
      </pc:sldChg>
      <pc:sldChg chg="addSp delSp modSp add replId">
        <pc:chgData name="Baum, Kristen (STL-MOM)" userId="S::kristen.baum@momentumww.com::ba9efd3d-359d-4012-9c68-3c0424873fac" providerId="AD" clId="Web-{04DF8FC9-16DD-27A4-28B3-1875974841AC}" dt="2023-09-15T13:00:27.649" v="757" actId="14100"/>
        <pc:sldMkLst>
          <pc:docMk/>
          <pc:sldMk cId="2079737986" sldId="295"/>
        </pc:sldMkLst>
      </pc:sldChg>
      <pc:sldChg chg="addSp delSp modSp add ord replId">
        <pc:chgData name="Baum, Kristen (STL-MOM)" userId="S::kristen.baum@momentumww.com::ba9efd3d-359d-4012-9c68-3c0424873fac" providerId="AD" clId="Web-{04DF8FC9-16DD-27A4-28B3-1875974841AC}" dt="2023-09-15T13:12:58.273" v="832"/>
        <pc:sldMkLst>
          <pc:docMk/>
          <pc:sldMk cId="405634775" sldId="296"/>
        </pc:sldMkLst>
      </pc:sldChg>
      <pc:sldChg chg="delSp modSp add replId">
        <pc:chgData name="Baum, Kristen (STL-MOM)" userId="S::kristen.baum@momentumww.com::ba9efd3d-359d-4012-9c68-3c0424873fac" providerId="AD" clId="Web-{04DF8FC9-16DD-27A4-28B3-1875974841AC}" dt="2023-09-15T13:25:08.287" v="1386"/>
        <pc:sldMkLst>
          <pc:docMk/>
          <pc:sldMk cId="4106237516" sldId="297"/>
        </pc:sldMkLst>
      </pc:sldChg>
      <pc:sldChg chg="modSp add replId">
        <pc:chgData name="Baum, Kristen (STL-MOM)" userId="S::kristen.baum@momentumww.com::ba9efd3d-359d-4012-9c68-3c0424873fac" providerId="AD" clId="Web-{04DF8FC9-16DD-27A4-28B3-1875974841AC}" dt="2023-09-15T13:20:46.798" v="1075"/>
        <pc:sldMkLst>
          <pc:docMk/>
          <pc:sldMk cId="1140375790" sldId="298"/>
        </pc:sldMkLst>
      </pc:sldChg>
      <pc:sldChg chg="addSp delSp modSp add ord replId">
        <pc:chgData name="Baum, Kristen (STL-MOM)" userId="S::kristen.baum@momentumww.com::ba9efd3d-359d-4012-9c68-3c0424873fac" providerId="AD" clId="Web-{04DF8FC9-16DD-27A4-28B3-1875974841AC}" dt="2023-09-15T13:29:47.230" v="1670"/>
        <pc:sldMkLst>
          <pc:docMk/>
          <pc:sldMk cId="1121324730" sldId="299"/>
        </pc:sldMkLst>
      </pc:sldChg>
      <pc:sldChg chg="addSp delSp modSp add ord replId">
        <pc:chgData name="Baum, Kristen (STL-MOM)" userId="S::kristen.baum@momentumww.com::ba9efd3d-359d-4012-9c68-3c0424873fac" providerId="AD" clId="Web-{04DF8FC9-16DD-27A4-28B3-1875974841AC}" dt="2023-09-15T13:27:21.477" v="1423" actId="1076"/>
        <pc:sldMkLst>
          <pc:docMk/>
          <pc:sldMk cId="1768818072" sldId="300"/>
        </pc:sldMkLst>
      </pc:sldChg>
      <pc:sldChg chg="addSp delSp modSp add del ord replId">
        <pc:chgData name="Baum, Kristen (STL-MOM)" userId="S::kristen.baum@momentumww.com::ba9efd3d-359d-4012-9c68-3c0424873fac" providerId="AD" clId="Web-{04DF8FC9-16DD-27A4-28B3-1875974841AC}" dt="2023-09-15T13:32:30.140" v="1679"/>
        <pc:sldMkLst>
          <pc:docMk/>
          <pc:sldMk cId="2484707205" sldId="301"/>
        </pc:sldMkLst>
      </pc:sldChg>
      <pc:sldChg chg="modSp add replId">
        <pc:chgData name="Baum, Kristen (STL-MOM)" userId="S::kristen.baum@momentumww.com::ba9efd3d-359d-4012-9c68-3c0424873fac" providerId="AD" clId="Web-{04DF8FC9-16DD-27A4-28B3-1875974841AC}" dt="2023-09-15T15:18:45.930" v="3046"/>
        <pc:sldMkLst>
          <pc:docMk/>
          <pc:sldMk cId="2810785202" sldId="301"/>
        </pc:sldMkLst>
      </pc:sldChg>
      <pc:sldChg chg="addSp delSp modSp add ord replId">
        <pc:chgData name="Baum, Kristen (STL-MOM)" userId="S::kristen.baum@momentumww.com::ba9efd3d-359d-4012-9c68-3c0424873fac" providerId="AD" clId="Web-{04DF8FC9-16DD-27A4-28B3-1875974841AC}" dt="2023-09-15T14:12:21.560" v="2321"/>
        <pc:sldMkLst>
          <pc:docMk/>
          <pc:sldMk cId="352852645" sldId="302"/>
        </pc:sldMkLst>
      </pc:sldChg>
      <pc:sldChg chg="addSp delSp modSp add mod ord replId setBg">
        <pc:chgData name="Baum, Kristen (STL-MOM)" userId="S::kristen.baum@momentumww.com::ba9efd3d-359d-4012-9c68-3c0424873fac" providerId="AD" clId="Web-{04DF8FC9-16DD-27A4-28B3-1875974841AC}" dt="2023-09-15T14:23:48.221" v="2372"/>
        <pc:sldMkLst>
          <pc:docMk/>
          <pc:sldMk cId="901028414" sldId="303"/>
        </pc:sldMkLst>
      </pc:sldChg>
    </pc:docChg>
  </pc:docChgLst>
  <pc:docChgLst>
    <pc:chgData name="Baum, Kristen (STL-MOM)" userId="S::kristen.baum@momentumww.com::ba9efd3d-359d-4012-9c68-3c0424873fac" providerId="AD" clId="Web-{53058642-A011-A40B-D475-6B688D7D5332}"/>
    <pc:docChg chg="modSld">
      <pc:chgData name="Baum, Kristen (STL-MOM)" userId="S::kristen.baum@momentumww.com::ba9efd3d-359d-4012-9c68-3c0424873fac" providerId="AD" clId="Web-{53058642-A011-A40B-D475-6B688D7D5332}" dt="2023-10-06T18:06:58.175" v="8" actId="20577"/>
      <pc:docMkLst>
        <pc:docMk/>
      </pc:docMkLst>
      <pc:sldChg chg="modSp">
        <pc:chgData name="Baum, Kristen (STL-MOM)" userId="S::kristen.baum@momentumww.com::ba9efd3d-359d-4012-9c68-3c0424873fac" providerId="AD" clId="Web-{53058642-A011-A40B-D475-6B688D7D5332}" dt="2023-10-06T18:06:58.175" v="8" actId="20577"/>
        <pc:sldMkLst>
          <pc:docMk/>
          <pc:sldMk cId="4005782735" sldId="260"/>
        </pc:sldMkLst>
      </pc:sldChg>
    </pc:docChg>
  </pc:docChgLst>
  <pc:docChgLst>
    <pc:chgData name="Baum, Kristen (STL-MOM)" userId="S::kristen.baum@momentumww.com::ba9efd3d-359d-4012-9c68-3c0424873fac" providerId="AD" clId="Web-{F06B436C-A7BB-B676-2629-2398C9A05B04}"/>
    <pc:docChg chg="modSld">
      <pc:chgData name="Baum, Kristen (STL-MOM)" userId="S::kristen.baum@momentumww.com::ba9efd3d-359d-4012-9c68-3c0424873fac" providerId="AD" clId="Web-{F06B436C-A7BB-B676-2629-2398C9A05B04}" dt="2023-10-10T15:21:26.575" v="1" actId="1076"/>
      <pc:docMkLst>
        <pc:docMk/>
      </pc:docMkLst>
      <pc:sldChg chg="modSp">
        <pc:chgData name="Baum, Kristen (STL-MOM)" userId="S::kristen.baum@momentumww.com::ba9efd3d-359d-4012-9c68-3c0424873fac" providerId="AD" clId="Web-{F06B436C-A7BB-B676-2629-2398C9A05B04}" dt="2023-10-10T15:21:26.575" v="1" actId="1076"/>
        <pc:sldMkLst>
          <pc:docMk/>
          <pc:sldMk cId="3506132527" sldId="2147470412"/>
        </pc:sldMkLst>
      </pc:sldChg>
    </pc:docChg>
  </pc:docChgLst>
  <pc:docChgLst>
    <pc:chgData name="Baum, Kristen (STL-MOM)" userId="S::kristen.baum@momentumww.com::ba9efd3d-359d-4012-9c68-3c0424873fac" providerId="AD" clId="Web-{F6DA0516-0EFE-B03B-B63E-019106D70464}"/>
    <pc:docChg chg="modSld">
      <pc:chgData name="Baum, Kristen (STL-MOM)" userId="S::kristen.baum@momentumww.com::ba9efd3d-359d-4012-9c68-3c0424873fac" providerId="AD" clId="Web-{F6DA0516-0EFE-B03B-B63E-019106D70464}" dt="2023-10-09T14:23:02.503" v="9" actId="1076"/>
      <pc:docMkLst>
        <pc:docMk/>
      </pc:docMkLst>
      <pc:sldChg chg="addSp delSp modSp">
        <pc:chgData name="Baum, Kristen (STL-MOM)" userId="S::kristen.baum@momentumww.com::ba9efd3d-359d-4012-9c68-3c0424873fac" providerId="AD" clId="Web-{F6DA0516-0EFE-B03B-B63E-019106D70464}" dt="2023-10-09T14:23:02.503" v="9" actId="1076"/>
        <pc:sldMkLst>
          <pc:docMk/>
          <pc:sldMk cId="2286743093" sldId="21474704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A0E57-FB4B-4B67-A07F-E9B12642A449}" type="datetimeFigureOut">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A7044-A491-4002-88E0-09C4D79F77A5}" type="slidenum">
              <a:t>‹#›</a:t>
            </a:fld>
            <a:endParaRPr lang="en-US"/>
          </a:p>
        </p:txBody>
      </p:sp>
    </p:spTree>
    <p:extLst>
      <p:ext uri="{BB962C8B-B14F-4D97-AF65-F5344CB8AC3E}">
        <p14:creationId xmlns:p14="http://schemas.microsoft.com/office/powerpoint/2010/main" val="4036381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BFA7044-A491-4002-88E0-09C4D79F77A5}" type="slidenum">
              <a:rPr lang="en-GB" smtClean="0"/>
              <a:t>1</a:t>
            </a:fld>
            <a:endParaRPr lang="en-GB"/>
          </a:p>
        </p:txBody>
      </p:sp>
    </p:spTree>
    <p:extLst>
      <p:ext uri="{BB962C8B-B14F-4D97-AF65-F5344CB8AC3E}">
        <p14:creationId xmlns:p14="http://schemas.microsoft.com/office/powerpoint/2010/main" val="1148331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buFont typeface="Arial,Sans-Serif"/>
              <a:buChar char="•"/>
            </a:pPr>
            <a:r>
              <a:rPr lang="en-GB" b="1"/>
              <a:t>Limited Customization:</a:t>
            </a:r>
            <a:r>
              <a:rPr lang="en-GB"/>
              <a:t> It doesn’t offer the same level of customization and flexibility as traditional development languages and tools, may not be necessary for corporate tools that don’t require animations and visual enhancements.</a:t>
            </a:r>
            <a:endParaRPr lang="en-US"/>
          </a:p>
          <a:p>
            <a:pPr marL="171450" indent="-171450">
              <a:lnSpc>
                <a:spcPct val="150000"/>
              </a:lnSpc>
              <a:buFont typeface="Arial,Sans-Serif"/>
              <a:buChar char="•"/>
            </a:pPr>
            <a:r>
              <a:rPr lang="en-GB" b="1"/>
              <a:t>Complex Logic:</a:t>
            </a:r>
            <a:r>
              <a:rPr lang="en-GB"/>
              <a:t> Handling complex business logic can be challenging in PowerApps, especially for intricate workflows.</a:t>
            </a:r>
            <a:endParaRPr lang="en-US"/>
          </a:p>
        </p:txBody>
      </p:sp>
      <p:sp>
        <p:nvSpPr>
          <p:cNvPr id="4" name="Slide Number Placeholder 3"/>
          <p:cNvSpPr>
            <a:spLocks noGrp="1"/>
          </p:cNvSpPr>
          <p:nvPr>
            <p:ph type="sldNum" sz="quarter" idx="5"/>
          </p:nvPr>
        </p:nvSpPr>
        <p:spPr/>
        <p:txBody>
          <a:bodyPr/>
          <a:lstStyle/>
          <a:p>
            <a:fld id="{8BFA7044-A491-4002-88E0-09C4D79F77A5}" type="slidenum">
              <a:t>50</a:t>
            </a:fld>
            <a:endParaRPr lang="en-US"/>
          </a:p>
        </p:txBody>
      </p:sp>
    </p:spTree>
    <p:extLst>
      <p:ext uri="{BB962C8B-B14F-4D97-AF65-F5344CB8AC3E}">
        <p14:creationId xmlns:p14="http://schemas.microsoft.com/office/powerpoint/2010/main" val="1429692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5.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1A83-F891-454C-BF65-BCAD19EED3FA}"/>
              </a:ext>
            </a:extLst>
          </p:cNvPr>
          <p:cNvSpPr>
            <a:spLocks noGrp="1"/>
          </p:cNvSpPr>
          <p:nvPr>
            <p:ph type="ctrTitle" hasCustomPrompt="1"/>
          </p:nvPr>
        </p:nvSpPr>
        <p:spPr>
          <a:xfrm>
            <a:off x="419100" y="495300"/>
            <a:ext cx="10858500" cy="5867400"/>
          </a:xfrm>
        </p:spPr>
        <p:txBody>
          <a:bodyPr lIns="0" tIns="0" rIns="0" bIns="0" anchor="ctr">
            <a:normAutofit/>
          </a:bodyPr>
          <a:lstStyle>
            <a:lvl1pPr algn="l">
              <a:defRPr sz="5400">
                <a:solidFill>
                  <a:schemeClr val="bg1"/>
                </a:solidFill>
              </a:defRPr>
            </a:lvl1pPr>
          </a:lstStyle>
          <a:p>
            <a:r>
              <a:rPr lang="en-US"/>
              <a:t>CLICK TO CHANGE PRESENTATION TITLE</a:t>
            </a:r>
          </a:p>
        </p:txBody>
      </p:sp>
      <p:sp>
        <p:nvSpPr>
          <p:cNvPr id="3" name="Subtitle 2">
            <a:extLst>
              <a:ext uri="{FF2B5EF4-FFF2-40B4-BE49-F238E27FC236}">
                <a16:creationId xmlns:a16="http://schemas.microsoft.com/office/drawing/2014/main" id="{F6D2C376-36AE-444A-9944-7227E33ECC61}"/>
              </a:ext>
            </a:extLst>
          </p:cNvPr>
          <p:cNvSpPr>
            <a:spLocks noGrp="1"/>
          </p:cNvSpPr>
          <p:nvPr>
            <p:ph type="subTitle" idx="1" hasCustomPrompt="1"/>
          </p:nvPr>
        </p:nvSpPr>
        <p:spPr>
          <a:xfrm>
            <a:off x="419100" y="5470892"/>
            <a:ext cx="10858500" cy="472708"/>
          </a:xfrm>
        </p:spPr>
        <p:txBody>
          <a:bodyPr lIns="0" tIns="0" rIns="0" bIns="0" anchor="t">
            <a:noAutofit/>
          </a:bodyPr>
          <a:lstStyle>
            <a:lvl1pPr marL="0" indent="0" algn="l">
              <a:buNone/>
              <a:defRPr sz="18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PRESENTATION DATE</a:t>
            </a:r>
          </a:p>
        </p:txBody>
      </p:sp>
      <p:sp>
        <p:nvSpPr>
          <p:cNvPr id="9" name="Google Shape;135;p29">
            <a:extLst>
              <a:ext uri="{FF2B5EF4-FFF2-40B4-BE49-F238E27FC236}">
                <a16:creationId xmlns:a16="http://schemas.microsoft.com/office/drawing/2014/main" id="{1AB9DE18-1767-C14D-BE3D-83A6E79FEBC2}"/>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10" name="Google Shape;136;p29">
            <a:extLst>
              <a:ext uri="{FF2B5EF4-FFF2-40B4-BE49-F238E27FC236}">
                <a16:creationId xmlns:a16="http://schemas.microsoft.com/office/drawing/2014/main" id="{4064A1A0-03C8-3547-849B-2E1665C62821}"/>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422565" y="235381"/>
            <a:ext cx="913550" cy="117463"/>
          </a:xfrm>
          <a:prstGeom prst="rect">
            <a:avLst/>
          </a:prstGeom>
          <a:noFill/>
          <a:ln>
            <a:noFill/>
          </a:ln>
        </p:spPr>
      </p:pic>
      <p:pic>
        <p:nvPicPr>
          <p:cNvPr id="7" name="Google Shape;246;p40">
            <a:extLst>
              <a:ext uri="{FF2B5EF4-FFF2-40B4-BE49-F238E27FC236}">
                <a16:creationId xmlns:a16="http://schemas.microsoft.com/office/drawing/2014/main" id="{67EFE748-6B10-8B42-9BE5-22BF040B63A3}"/>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1" name="Google Shape;131;p29">
            <a:extLst>
              <a:ext uri="{FF2B5EF4-FFF2-40B4-BE49-F238E27FC236}">
                <a16:creationId xmlns:a16="http://schemas.microsoft.com/office/drawing/2014/main" id="{F8184673-9D26-974D-97C1-CB71391F4DA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rot="5400000">
            <a:off x="9791701" y="2476502"/>
            <a:ext cx="4381498" cy="419099"/>
          </a:xfrm>
          <a:prstGeom prst="rect">
            <a:avLst/>
          </a:prstGeom>
          <a:noFill/>
          <a:ln>
            <a:noFill/>
          </a:ln>
        </p:spPr>
      </p:pic>
    </p:spTree>
    <p:extLst>
      <p:ext uri="{BB962C8B-B14F-4D97-AF65-F5344CB8AC3E}">
        <p14:creationId xmlns:p14="http://schemas.microsoft.com/office/powerpoint/2010/main" val="87836218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Statement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5"/>
            <a:ext cx="11353800" cy="5864256"/>
          </a:xfrm>
        </p:spPr>
        <p:txBody>
          <a:bodyPr lIns="0" tIns="0" rIns="0" bIns="0" anchor="ctr">
            <a:noAutofit/>
          </a:bodyPr>
          <a:lstStyle>
            <a:lvl1pPr>
              <a:defRPr sz="5400">
                <a:solidFill>
                  <a:schemeClr val="bg1"/>
                </a:solidFill>
              </a:defRPr>
            </a:lvl1pPr>
          </a:lstStyle>
          <a:p>
            <a:r>
              <a:rPr lang="en-US"/>
              <a:t>KEY STATEMENT</a:t>
            </a:r>
            <a:br>
              <a:rPr lang="en-US"/>
            </a:br>
            <a:r>
              <a:rPr lang="en-US"/>
              <a:t>OVER RED</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0" y="6342976"/>
            <a:ext cx="3666875" cy="499641"/>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2020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11" name="Google Shape;61;p15">
            <a:extLst>
              <a:ext uri="{FF2B5EF4-FFF2-40B4-BE49-F238E27FC236}">
                <a16:creationId xmlns:a16="http://schemas.microsoft.com/office/drawing/2014/main" id="{0E8B56F7-1C16-C344-82B3-8596DE309345}"/>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2" name="Google Shape;131;p29">
            <a:extLst>
              <a:ext uri="{FF2B5EF4-FFF2-40B4-BE49-F238E27FC236}">
                <a16:creationId xmlns:a16="http://schemas.microsoft.com/office/drawing/2014/main" id="{098D513B-14E7-0447-8E60-640A118ECA34}"/>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
        <p:nvSpPr>
          <p:cNvPr id="9" name="Rectangle 8">
            <a:extLst>
              <a:ext uri="{FF2B5EF4-FFF2-40B4-BE49-F238E27FC236}">
                <a16:creationId xmlns:a16="http://schemas.microsoft.com/office/drawing/2014/main" id="{7D473EB0-4327-674B-9398-FF1D2067639F}"/>
              </a:ext>
            </a:extLst>
          </p:cNvPr>
          <p:cNvSpPr/>
          <p:nvPr userDrawn="1"/>
        </p:nvSpPr>
        <p:spPr>
          <a:xfrm>
            <a:off x="-14918" y="7503812"/>
            <a:ext cx="12192000" cy="203133"/>
          </a:xfrm>
          <a:prstGeom prst="rect">
            <a:avLst/>
          </a:prstGeom>
        </p:spPr>
        <p:txBody>
          <a:bodyPr wrap="square" lIns="0" tIns="0" rIns="0" bIns="0">
            <a:spAutoFit/>
          </a:bodyPr>
          <a:lstStyle/>
          <a:p>
            <a:pPr>
              <a:lnSpc>
                <a:spcPct val="110000"/>
              </a:lnSpc>
            </a:pPr>
            <a:r>
              <a:rPr lang="en-US" sz="1200">
                <a:solidFill>
                  <a:srgbClr val="000000"/>
                </a:solidFill>
                <a:latin typeface="Arial" panose="020B0604020202020204" pitchFamily="34" charset="0"/>
                <a:cs typeface="Arial" panose="020B0604020202020204" pitchFamily="34" charset="0"/>
              </a:rPr>
              <a:t>Key statement slides make long presentations easier to follow, serving as visual breaks in your presentation.</a:t>
            </a:r>
          </a:p>
        </p:txBody>
      </p:sp>
    </p:spTree>
    <p:extLst>
      <p:ext uri="{BB962C8B-B14F-4D97-AF65-F5344CB8AC3E}">
        <p14:creationId xmlns:p14="http://schemas.microsoft.com/office/powerpoint/2010/main" val="966754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5"/>
            <a:ext cx="11353800" cy="5859916"/>
          </a:xfrm>
        </p:spPr>
        <p:txBody>
          <a:bodyPr lIns="0" tIns="0" rIns="0" bIns="0" anchor="ctr">
            <a:noAutofit/>
          </a:bodyPr>
          <a:lstStyle>
            <a:lvl1pPr>
              <a:defRPr sz="5400">
                <a:solidFill>
                  <a:schemeClr val="bg1"/>
                </a:solidFill>
              </a:defRPr>
            </a:lvl1pPr>
          </a:lstStyle>
          <a:p>
            <a:r>
              <a:rPr lang="en-US"/>
              <a:t>KEY STATEMENT</a:t>
            </a:r>
            <a:br>
              <a:rPr lang="en-US"/>
            </a:br>
            <a:r>
              <a:rPr lang="en-US"/>
              <a:t>OVER BLACK</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9" name="Google Shape;246;p40">
            <a:extLst>
              <a:ext uri="{FF2B5EF4-FFF2-40B4-BE49-F238E27FC236}">
                <a16:creationId xmlns:a16="http://schemas.microsoft.com/office/drawing/2014/main" id="{86158CA5-6E24-4E4D-B6FA-C8A6FC13271E}"/>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2" name="Google Shape;131;p29">
            <a:extLst>
              <a:ext uri="{FF2B5EF4-FFF2-40B4-BE49-F238E27FC236}">
                <a16:creationId xmlns:a16="http://schemas.microsoft.com/office/drawing/2014/main" id="{D107D57D-EB0A-DE4D-83D8-845896B7B44F}"/>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
        <p:nvSpPr>
          <p:cNvPr id="7" name="Rectangle 6">
            <a:extLst>
              <a:ext uri="{FF2B5EF4-FFF2-40B4-BE49-F238E27FC236}">
                <a16:creationId xmlns:a16="http://schemas.microsoft.com/office/drawing/2014/main" id="{0A4AA850-210D-2D4A-AC92-B83CD8B22F72}"/>
              </a:ext>
            </a:extLst>
          </p:cNvPr>
          <p:cNvSpPr/>
          <p:nvPr userDrawn="1"/>
        </p:nvSpPr>
        <p:spPr>
          <a:xfrm>
            <a:off x="-14918" y="7503812"/>
            <a:ext cx="12192000" cy="203133"/>
          </a:xfrm>
          <a:prstGeom prst="rect">
            <a:avLst/>
          </a:prstGeom>
        </p:spPr>
        <p:txBody>
          <a:bodyPr wrap="square" lIns="0" tIns="0" rIns="0" bIns="0">
            <a:spAutoFit/>
          </a:bodyPr>
          <a:lstStyle/>
          <a:p>
            <a:pPr>
              <a:lnSpc>
                <a:spcPct val="110000"/>
              </a:lnSpc>
            </a:pPr>
            <a:r>
              <a:rPr lang="en-US" sz="1200">
                <a:solidFill>
                  <a:srgbClr val="000000"/>
                </a:solidFill>
                <a:latin typeface="Arial" panose="020B0604020202020204" pitchFamily="34" charset="0"/>
                <a:cs typeface="Arial" panose="020B0604020202020204" pitchFamily="34" charset="0"/>
              </a:rPr>
              <a:t>Key statement slides make long presentations easier to follow, serving as visual breaks in your presentation.</a:t>
            </a:r>
          </a:p>
        </p:txBody>
      </p:sp>
    </p:spTree>
    <p:extLst>
      <p:ext uri="{BB962C8B-B14F-4D97-AF65-F5344CB8AC3E}">
        <p14:creationId xmlns:p14="http://schemas.microsoft.com/office/powerpoint/2010/main" val="2116380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Statement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3"/>
            <a:ext cx="11353800" cy="5859917"/>
          </a:xfrm>
        </p:spPr>
        <p:txBody>
          <a:bodyPr lIns="0" tIns="0" rIns="0" bIns="0" anchor="ctr">
            <a:noAutofit/>
          </a:bodyPr>
          <a:lstStyle>
            <a:lvl1pPr>
              <a:defRPr sz="5400">
                <a:solidFill>
                  <a:schemeClr val="tx1"/>
                </a:solidFill>
              </a:defRPr>
            </a:lvl1pPr>
          </a:lstStyle>
          <a:p>
            <a:r>
              <a:rPr lang="en-US"/>
              <a:t>KEY STATEMENT</a:t>
            </a:r>
            <a:br>
              <a:rPr lang="en-US"/>
            </a:br>
            <a:r>
              <a:rPr lang="en-US"/>
              <a:t>OVER WHITE</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2020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7" name="Google Shape;61;p15">
            <a:extLst>
              <a:ext uri="{FF2B5EF4-FFF2-40B4-BE49-F238E27FC236}">
                <a16:creationId xmlns:a16="http://schemas.microsoft.com/office/drawing/2014/main" id="{F1B974A8-CD3A-6348-9881-5C1533034BF3}"/>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2" name="Google Shape;131;p29">
            <a:extLst>
              <a:ext uri="{FF2B5EF4-FFF2-40B4-BE49-F238E27FC236}">
                <a16:creationId xmlns:a16="http://schemas.microsoft.com/office/drawing/2014/main" id="{71B6B9FB-69CE-7C43-BE06-71DCF4228E11}"/>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
        <p:nvSpPr>
          <p:cNvPr id="9" name="Rectangle 8">
            <a:extLst>
              <a:ext uri="{FF2B5EF4-FFF2-40B4-BE49-F238E27FC236}">
                <a16:creationId xmlns:a16="http://schemas.microsoft.com/office/drawing/2014/main" id="{5995FC2A-04AC-144C-8CE2-2B5037B92DCB}"/>
              </a:ext>
            </a:extLst>
          </p:cNvPr>
          <p:cNvSpPr/>
          <p:nvPr userDrawn="1"/>
        </p:nvSpPr>
        <p:spPr>
          <a:xfrm>
            <a:off x="-14918" y="7503812"/>
            <a:ext cx="12192000" cy="203133"/>
          </a:xfrm>
          <a:prstGeom prst="rect">
            <a:avLst/>
          </a:prstGeom>
        </p:spPr>
        <p:txBody>
          <a:bodyPr wrap="square" lIns="0" tIns="0" rIns="0" bIns="0">
            <a:spAutoFit/>
          </a:bodyPr>
          <a:lstStyle/>
          <a:p>
            <a:pPr>
              <a:lnSpc>
                <a:spcPct val="110000"/>
              </a:lnSpc>
            </a:pPr>
            <a:r>
              <a:rPr lang="en-US" sz="1200">
                <a:solidFill>
                  <a:srgbClr val="000000"/>
                </a:solidFill>
                <a:latin typeface="Arial" panose="020B0604020202020204" pitchFamily="34" charset="0"/>
                <a:cs typeface="Arial" panose="020B0604020202020204" pitchFamily="34" charset="0"/>
              </a:rPr>
              <a:t>Key statement slides make long presentations easier to follow, serving as visual breaks in your presentation.</a:t>
            </a:r>
          </a:p>
        </p:txBody>
      </p:sp>
    </p:spTree>
    <p:extLst>
      <p:ext uri="{BB962C8B-B14F-4D97-AF65-F5344CB8AC3E}">
        <p14:creationId xmlns:p14="http://schemas.microsoft.com/office/powerpoint/2010/main" val="1501084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9" name="Google Shape;135;p29">
            <a:extLst>
              <a:ext uri="{FF2B5EF4-FFF2-40B4-BE49-F238E27FC236}">
                <a16:creationId xmlns:a16="http://schemas.microsoft.com/office/drawing/2014/main" id="{1AB9DE18-1767-C14D-BE3D-83A6E79FEBC2}"/>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
        <p:nvSpPr>
          <p:cNvPr id="11" name="Title 1">
            <a:extLst>
              <a:ext uri="{FF2B5EF4-FFF2-40B4-BE49-F238E27FC236}">
                <a16:creationId xmlns:a16="http://schemas.microsoft.com/office/drawing/2014/main" id="{045564E2-CDD9-3248-AC02-2C4420E009DA}"/>
              </a:ext>
            </a:extLst>
          </p:cNvPr>
          <p:cNvSpPr>
            <a:spLocks noGrp="1"/>
          </p:cNvSpPr>
          <p:nvPr>
            <p:ph type="ctrTitle" hasCustomPrompt="1"/>
          </p:nvPr>
        </p:nvSpPr>
        <p:spPr>
          <a:xfrm>
            <a:off x="381000" y="1992070"/>
            <a:ext cx="10477500" cy="2900363"/>
          </a:xfrm>
        </p:spPr>
        <p:txBody>
          <a:bodyPr lIns="0" tIns="0" rIns="0" bIns="0" anchor="ctr">
            <a:normAutofit/>
          </a:bodyPr>
          <a:lstStyle>
            <a:lvl1pPr algn="l">
              <a:defRPr sz="7200">
                <a:solidFill>
                  <a:schemeClr val="bg1"/>
                </a:solidFill>
              </a:defRPr>
            </a:lvl1pPr>
          </a:lstStyle>
          <a:p>
            <a:r>
              <a:rPr lang="en-US"/>
              <a:t>THANK YOU</a:t>
            </a:r>
          </a:p>
        </p:txBody>
      </p:sp>
      <p:pic>
        <p:nvPicPr>
          <p:cNvPr id="12" name="Google Shape;136;p29">
            <a:extLst>
              <a:ext uri="{FF2B5EF4-FFF2-40B4-BE49-F238E27FC236}">
                <a16:creationId xmlns:a16="http://schemas.microsoft.com/office/drawing/2014/main" id="{2964BD76-1804-1D41-94CE-842EFA7DED48}"/>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422565" y="235381"/>
            <a:ext cx="913550" cy="117463"/>
          </a:xfrm>
          <a:prstGeom prst="rect">
            <a:avLst/>
          </a:prstGeom>
          <a:noFill/>
          <a:ln>
            <a:noFill/>
          </a:ln>
        </p:spPr>
      </p:pic>
      <p:pic>
        <p:nvPicPr>
          <p:cNvPr id="13" name="Google Shape;246;p40">
            <a:extLst>
              <a:ext uri="{FF2B5EF4-FFF2-40B4-BE49-F238E27FC236}">
                <a16:creationId xmlns:a16="http://schemas.microsoft.com/office/drawing/2014/main" id="{92264890-E83C-0F47-946E-C95ABDD6E92C}"/>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4" name="Google Shape;131;p29">
            <a:extLst>
              <a:ext uri="{FF2B5EF4-FFF2-40B4-BE49-F238E27FC236}">
                <a16:creationId xmlns:a16="http://schemas.microsoft.com/office/drawing/2014/main" id="{1F3895E6-7FC7-914C-A9A3-403E623C1AB3}"/>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rot="5400000">
            <a:off x="10540085" y="3224886"/>
            <a:ext cx="2884729" cy="419099"/>
          </a:xfrm>
          <a:prstGeom prst="rect">
            <a:avLst/>
          </a:prstGeom>
          <a:noFill/>
          <a:ln>
            <a:noFill/>
          </a:ln>
        </p:spPr>
      </p:pic>
    </p:spTree>
    <p:extLst>
      <p:ext uri="{BB962C8B-B14F-4D97-AF65-F5344CB8AC3E}">
        <p14:creationId xmlns:p14="http://schemas.microsoft.com/office/powerpoint/2010/main" val="37122444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DC8A6AF-6806-BE43-AC76-40259F290B34}"/>
              </a:ext>
            </a:extLst>
          </p:cNvPr>
          <p:cNvSpPr>
            <a:spLocks noGrp="1"/>
          </p:cNvSpPr>
          <p:nvPr>
            <p:ph type="pic" sz="quarter" idx="11"/>
          </p:nvPr>
        </p:nvSpPr>
        <p:spPr>
          <a:xfrm>
            <a:off x="0" y="0"/>
            <a:ext cx="3897443" cy="6857999"/>
          </a:xfrm>
          <a:custGeom>
            <a:avLst/>
            <a:gdLst>
              <a:gd name="connsiteX0" fmla="*/ 0 w 3897443"/>
              <a:gd name="connsiteY0" fmla="*/ 0 h 6857999"/>
              <a:gd name="connsiteX1" fmla="*/ 3897443 w 3897443"/>
              <a:gd name="connsiteY1" fmla="*/ 0 h 6857999"/>
              <a:gd name="connsiteX2" fmla="*/ 3897443 w 3897443"/>
              <a:gd name="connsiteY2" fmla="*/ 6857999 h 6857999"/>
              <a:gd name="connsiteX3" fmla="*/ 0 w 389744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3897443" h="6857999">
                <a:moveTo>
                  <a:pt x="0" y="0"/>
                </a:moveTo>
                <a:lnTo>
                  <a:pt x="3897443" y="0"/>
                </a:lnTo>
                <a:lnTo>
                  <a:pt x="3897443" y="6857999"/>
                </a:lnTo>
                <a:lnTo>
                  <a:pt x="0" y="6857999"/>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625428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3175752558"/>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8" name="Object 7" hidden="1"/>
                      <p:cNvPicPr/>
                      <p:nvPr/>
                    </p:nvPicPr>
                    <p:blipFill>
                      <a:blip r:embed="rId4"/>
                      <a:stretch>
                        <a:fillRect/>
                      </a:stretch>
                    </p:blipFill>
                    <p:spPr>
                      <a:xfrm>
                        <a:off x="1589" y="1588"/>
                        <a:ext cx="1587" cy="1587"/>
                      </a:xfrm>
                      <a:prstGeom prst="rect">
                        <a:avLst/>
                      </a:prstGeom>
                    </p:spPr>
                  </p:pic>
                </p:oleObj>
              </mc:Fallback>
            </mc:AlternateContent>
          </a:graphicData>
        </a:graphic>
      </p:graphicFrame>
      <p:sp>
        <p:nvSpPr>
          <p:cNvPr id="7" name="Rectangle 6"/>
          <p:cNvSpPr/>
          <p:nvPr userDrawn="1"/>
        </p:nvSpPr>
        <p:spPr>
          <a:xfrm>
            <a:off x="1" y="6791113"/>
            <a:ext cx="12192000" cy="66887"/>
          </a:xfrm>
          <a:prstGeom prst="rect">
            <a:avLst/>
          </a:prstGeom>
          <a:gradFill>
            <a:gsLst>
              <a:gs pos="0">
                <a:schemeClr val="accent3"/>
              </a:gs>
              <a:gs pos="51000">
                <a:schemeClr val="accent4"/>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a:xfrm>
            <a:off x="11465056" y="6385302"/>
            <a:ext cx="391937" cy="4726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335007" y="510386"/>
            <a:ext cx="11521987" cy="470770"/>
          </a:xfrm>
        </p:spPr>
        <p:txBody>
          <a:bodyPr lIns="0" tIns="0" rIns="0" bIns="0" anchor="t" anchorCtr="0">
            <a:spAutoFit/>
          </a:bodyPr>
          <a:lstStyle>
            <a:lvl1pPr>
              <a:defRPr sz="3599" b="0">
                <a:solidFill>
                  <a:schemeClr val="accent4"/>
                </a:solidFill>
                <a:latin typeface="+mn-lt"/>
              </a:defRPr>
            </a:lvl1pPr>
          </a:lstStyle>
          <a:p>
            <a:r>
              <a:rPr lang="en-US"/>
              <a:t>Click to edit Master title style</a:t>
            </a:r>
          </a:p>
        </p:txBody>
      </p:sp>
      <p:sp>
        <p:nvSpPr>
          <p:cNvPr id="3" name="Content Placeholder 2"/>
          <p:cNvSpPr>
            <a:spLocks noGrp="1"/>
          </p:cNvSpPr>
          <p:nvPr>
            <p:ph idx="1"/>
          </p:nvPr>
        </p:nvSpPr>
        <p:spPr>
          <a:xfrm>
            <a:off x="335007" y="1616113"/>
            <a:ext cx="11521987" cy="4560851"/>
          </a:xfrm>
        </p:spPr>
        <p:txBody>
          <a:bodyPr>
            <a:norm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35007" y="6452189"/>
            <a:ext cx="2743200" cy="365125"/>
          </a:xfrm>
        </p:spPr>
        <p:txBody>
          <a:bodyPr/>
          <a:lstStyle>
            <a:lvl1pPr>
              <a:defRPr sz="1000"/>
            </a:lvl1pPr>
          </a:lstStyle>
          <a:p>
            <a:fld id="{C8EAA725-CC0B-4A16-AE77-83A5B67A2992}" type="datetime1">
              <a:rPr lang="en-US" smtClean="0"/>
              <a:t>3/12/2025</a:t>
            </a:fld>
            <a:endParaRPr lang="en-US"/>
          </a:p>
        </p:txBody>
      </p:sp>
      <p:sp>
        <p:nvSpPr>
          <p:cNvPr id="5" name="Footer Placeholder 4"/>
          <p:cNvSpPr>
            <a:spLocks noGrp="1"/>
          </p:cNvSpPr>
          <p:nvPr>
            <p:ph type="ftr" sz="quarter" idx="11"/>
          </p:nvPr>
        </p:nvSpPr>
        <p:spPr>
          <a:xfrm>
            <a:off x="4038601" y="6452189"/>
            <a:ext cx="4114800" cy="365125"/>
          </a:xfrm>
        </p:spPr>
        <p:txBody>
          <a:bodyPr/>
          <a:lstStyle>
            <a:lvl1pPr>
              <a:defRPr sz="1000"/>
            </a:lvl1pPr>
          </a:lstStyle>
          <a:p>
            <a:endParaRPr lang="en-US"/>
          </a:p>
        </p:txBody>
      </p:sp>
      <p:sp>
        <p:nvSpPr>
          <p:cNvPr id="6" name="Slide Number Placeholder 5"/>
          <p:cNvSpPr>
            <a:spLocks noGrp="1"/>
          </p:cNvSpPr>
          <p:nvPr>
            <p:ph type="sldNum" sz="quarter" idx="12"/>
          </p:nvPr>
        </p:nvSpPr>
        <p:spPr>
          <a:xfrm>
            <a:off x="11465056" y="6452189"/>
            <a:ext cx="391937" cy="365125"/>
          </a:xfrm>
        </p:spPr>
        <p:txBody>
          <a:bodyPr/>
          <a:lstStyle>
            <a:lvl1pPr algn="ctr">
              <a:defRPr sz="1000">
                <a:solidFill>
                  <a:schemeClr val="accent4"/>
                </a:solidFill>
              </a:defRPr>
            </a:lvl1pPr>
          </a:lstStyle>
          <a:p>
            <a:fld id="{B1EEA229-0096-49BD-81C1-58B039421B74}" type="slidenum">
              <a:rPr lang="en-US" smtClean="0"/>
              <a:pPr/>
              <a:t>‹#›</a:t>
            </a:fld>
            <a:endParaRPr lang="en-US"/>
          </a:p>
        </p:txBody>
      </p:sp>
      <p:sp>
        <p:nvSpPr>
          <p:cNvPr id="14" name="Rectangle 13"/>
          <p:cNvSpPr/>
          <p:nvPr userDrawn="1"/>
        </p:nvSpPr>
        <p:spPr>
          <a:xfrm>
            <a:off x="335007" y="319417"/>
            <a:ext cx="793582" cy="853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algn="ctr"/>
            <a:endParaRPr lang="en-US" sz="1800"/>
          </a:p>
        </p:txBody>
      </p:sp>
      <p:sp>
        <p:nvSpPr>
          <p:cNvPr id="15" name="Rectangle 14"/>
          <p:cNvSpPr/>
          <p:nvPr userDrawn="1"/>
        </p:nvSpPr>
        <p:spPr>
          <a:xfrm>
            <a:off x="1128589" y="319417"/>
            <a:ext cx="216018" cy="8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algn="ctr"/>
            <a:endParaRPr lang="en-US" sz="1800"/>
          </a:p>
        </p:txBody>
      </p:sp>
      <p:sp>
        <p:nvSpPr>
          <p:cNvPr id="16" name="Rectangle 15"/>
          <p:cNvSpPr/>
          <p:nvPr userDrawn="1"/>
        </p:nvSpPr>
        <p:spPr>
          <a:xfrm>
            <a:off x="1560626" y="319417"/>
            <a:ext cx="216018" cy="853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algn="ctr"/>
            <a:endParaRPr lang="en-US" sz="1800"/>
          </a:p>
        </p:txBody>
      </p:sp>
      <p:sp>
        <p:nvSpPr>
          <p:cNvPr id="17" name="Rectangle 16"/>
          <p:cNvSpPr/>
          <p:nvPr userDrawn="1"/>
        </p:nvSpPr>
        <p:spPr>
          <a:xfrm>
            <a:off x="1344607" y="319417"/>
            <a:ext cx="216018" cy="853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algn="ctr"/>
            <a:endParaRPr lang="en-US" sz="1800"/>
          </a:p>
        </p:txBody>
      </p:sp>
      <p:sp>
        <p:nvSpPr>
          <p:cNvPr id="9" name="Text Placeholder 8"/>
          <p:cNvSpPr>
            <a:spLocks noGrp="1"/>
          </p:cNvSpPr>
          <p:nvPr userDrawn="1">
            <p:ph type="body" sz="quarter" idx="13"/>
          </p:nvPr>
        </p:nvSpPr>
        <p:spPr>
          <a:xfrm>
            <a:off x="335007" y="1001704"/>
            <a:ext cx="11521987" cy="317426"/>
          </a:xfrm>
        </p:spPr>
        <p:txBody>
          <a:bodyPr lIns="0" tIns="0" rIns="0" bIns="0">
            <a:noAutofit/>
          </a:bodyPr>
          <a:lstStyle>
            <a:lvl1pPr marL="0" indent="0" algn="l" defTabSz="914126" rtl="0" eaLnBrk="1" latinLnBrk="0" hangingPunct="1">
              <a:lnSpc>
                <a:spcPct val="90000"/>
              </a:lnSpc>
              <a:spcBef>
                <a:spcPct val="0"/>
              </a:spcBef>
              <a:buNone/>
              <a:defRPr lang="en-US" sz="2000" b="0" kern="1200" dirty="0" smtClean="0">
                <a:solidFill>
                  <a:schemeClr val="accent5"/>
                </a:solidFill>
                <a:latin typeface="+mn-lt"/>
                <a:ea typeface="+mj-ea"/>
                <a:cs typeface="+mj-cs"/>
              </a:defRPr>
            </a:lvl1pPr>
            <a:lvl2pPr marL="457063" indent="0" algn="l" defTabSz="914126" rtl="0" eaLnBrk="1" latinLnBrk="0" hangingPunct="1">
              <a:lnSpc>
                <a:spcPct val="90000"/>
              </a:lnSpc>
              <a:spcBef>
                <a:spcPct val="0"/>
              </a:spcBef>
              <a:buNone/>
              <a:defRPr lang="en-US" sz="2799" b="0" kern="1200" dirty="0" smtClean="0">
                <a:solidFill>
                  <a:schemeClr val="accent4"/>
                </a:solidFill>
                <a:latin typeface="+mn-lt"/>
                <a:ea typeface="+mj-ea"/>
                <a:cs typeface="+mj-cs"/>
              </a:defRPr>
            </a:lvl2pPr>
            <a:lvl3pPr marL="914126" indent="0" algn="l" defTabSz="914126" rtl="0" eaLnBrk="1" latinLnBrk="0" hangingPunct="1">
              <a:lnSpc>
                <a:spcPct val="90000"/>
              </a:lnSpc>
              <a:spcBef>
                <a:spcPct val="0"/>
              </a:spcBef>
              <a:buNone/>
              <a:defRPr lang="en-US" sz="2799" b="0" kern="1200" dirty="0" smtClean="0">
                <a:solidFill>
                  <a:schemeClr val="accent4"/>
                </a:solidFill>
                <a:latin typeface="+mn-lt"/>
                <a:ea typeface="+mj-ea"/>
                <a:cs typeface="+mj-cs"/>
              </a:defRPr>
            </a:lvl3pPr>
            <a:lvl4pPr marL="1371189" indent="0" algn="l" defTabSz="914126" rtl="0" eaLnBrk="1" latinLnBrk="0" hangingPunct="1">
              <a:lnSpc>
                <a:spcPct val="90000"/>
              </a:lnSpc>
              <a:spcBef>
                <a:spcPct val="0"/>
              </a:spcBef>
              <a:buNone/>
              <a:defRPr lang="en-US" sz="2799" b="0" kern="1200" dirty="0" smtClean="0">
                <a:solidFill>
                  <a:schemeClr val="accent4"/>
                </a:solidFill>
                <a:latin typeface="+mn-lt"/>
                <a:ea typeface="+mj-ea"/>
                <a:cs typeface="+mj-cs"/>
              </a:defRPr>
            </a:lvl4pPr>
            <a:lvl5pPr marL="1828251" indent="0" algn="l" defTabSz="914126" rtl="0" eaLnBrk="1" latinLnBrk="0" hangingPunct="1">
              <a:lnSpc>
                <a:spcPct val="90000"/>
              </a:lnSpc>
              <a:spcBef>
                <a:spcPct val="0"/>
              </a:spcBef>
              <a:buNone/>
              <a:defRPr lang="en-US" sz="2799" b="0" kern="1200" dirty="0">
                <a:solidFill>
                  <a:schemeClr val="accent4"/>
                </a:solidFill>
                <a:latin typeface="+mn-lt"/>
                <a:ea typeface="+mj-ea"/>
                <a:cs typeface="+mj-cs"/>
              </a:defRPr>
            </a:lvl5pPr>
          </a:lstStyle>
          <a:p>
            <a:pPr lvl="0"/>
            <a:r>
              <a:rPr lang="en-US"/>
              <a:t>Click to edit Master text styles</a:t>
            </a:r>
          </a:p>
        </p:txBody>
      </p:sp>
    </p:spTree>
    <p:extLst>
      <p:ext uri="{BB962C8B-B14F-4D97-AF65-F5344CB8AC3E}">
        <p14:creationId xmlns:p14="http://schemas.microsoft.com/office/powerpoint/2010/main" val="270037409"/>
      </p:ext>
    </p:extLst>
  </p:cSld>
  <p:clrMapOvr>
    <a:masterClrMapping/>
  </p:clrMapOvr>
  <p:extLst>
    <p:ext uri="{DCECCB84-F9BA-43D5-87BE-67443E8EF086}">
      <p15:sldGuideLst xmlns:p15="http://schemas.microsoft.com/office/powerpoint/2012/main">
        <p15:guide id="1" orient="horz" pos="686">
          <p15:clr>
            <a:srgbClr val="FBAE40"/>
          </p15:clr>
        </p15:guide>
        <p15:guide id="2" pos="211">
          <p15:clr>
            <a:srgbClr val="FBAE40"/>
          </p15:clr>
        </p15:guide>
        <p15:guide id="3" pos="7468">
          <p15:clr>
            <a:srgbClr val="FBAE40"/>
          </p15:clr>
        </p15:guide>
        <p15:guide id="4" orient="horz" pos="91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slide">
  <p:cSld name="Cover slide">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609600" y="617431"/>
            <a:ext cx="8362400" cy="2316400"/>
          </a:xfrm>
          <a:prstGeom prst="rect">
            <a:avLst/>
          </a:prstGeom>
          <a:noFill/>
          <a:ln>
            <a:noFill/>
          </a:ln>
        </p:spPr>
        <p:txBody>
          <a:bodyPr spcFirstLastPara="1" wrap="square" lIns="0" tIns="0" rIns="0" bIns="0" anchor="t" anchorCtr="0">
            <a:normAutofit/>
          </a:bodyPr>
          <a:lstStyle>
            <a:lvl1pPr lvl="0" algn="l" rtl="0">
              <a:lnSpc>
                <a:spcPct val="80000"/>
              </a:lnSpc>
              <a:spcBef>
                <a:spcPts val="0"/>
              </a:spcBef>
              <a:spcAft>
                <a:spcPts val="0"/>
              </a:spcAft>
              <a:buClr>
                <a:schemeClr val="dk1"/>
              </a:buClr>
              <a:buSzPts val="6000"/>
              <a:buFont typeface="Verizon NHG DS"/>
              <a:buNone/>
              <a:defRPr sz="8000" b="1" i="0">
                <a:latin typeface="Verizon NHG DS"/>
                <a:ea typeface="Verizon NHG DS"/>
                <a:cs typeface="Verizon NHG DS"/>
                <a:sym typeface="Verizon NHG D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subTitle" idx="1"/>
          </p:nvPr>
        </p:nvSpPr>
        <p:spPr>
          <a:xfrm>
            <a:off x="609600" y="3055831"/>
            <a:ext cx="5486400" cy="1828800"/>
          </a:xfrm>
          <a:prstGeom prst="rect">
            <a:avLst/>
          </a:prstGeom>
          <a:noFill/>
          <a:ln>
            <a:noFill/>
          </a:ln>
        </p:spPr>
        <p:txBody>
          <a:bodyPr spcFirstLastPara="1" wrap="square" lIns="0" tIns="0" rIns="0" bIns="0" anchor="t" anchorCtr="0">
            <a:normAutofit/>
          </a:bodyPr>
          <a:lstStyle>
            <a:lvl1pPr lvl="0" algn="l" rtl="0">
              <a:lnSpc>
                <a:spcPct val="80000"/>
              </a:lnSpc>
              <a:spcBef>
                <a:spcPts val="1200"/>
              </a:spcBef>
              <a:spcAft>
                <a:spcPts val="0"/>
              </a:spcAft>
              <a:buClr>
                <a:schemeClr val="dk1"/>
              </a:buClr>
              <a:buSzPts val="2000"/>
              <a:buFont typeface="Verizon NHG TX"/>
              <a:buNone/>
              <a:defRPr sz="2667" b="0" i="0">
                <a:solidFill>
                  <a:schemeClr val="dk1"/>
                </a:solidFill>
                <a:latin typeface="Verizon NHG TX"/>
                <a:ea typeface="Verizon NHG TX"/>
                <a:cs typeface="Verizon NHG TX"/>
                <a:sym typeface="Verizon NHG TX"/>
              </a:defRPr>
            </a:lvl1pPr>
            <a:lvl2pPr lvl="1" algn="l" rtl="0">
              <a:lnSpc>
                <a:spcPct val="80000"/>
              </a:lnSpc>
              <a:spcBef>
                <a:spcPts val="1600"/>
              </a:spcBef>
              <a:spcAft>
                <a:spcPts val="0"/>
              </a:spcAft>
              <a:buClr>
                <a:schemeClr val="dk1"/>
              </a:buClr>
              <a:buSzPts val="2000"/>
              <a:buFont typeface="Verizon NHG TX"/>
              <a:buNone/>
              <a:defRPr sz="2667" b="1">
                <a:solidFill>
                  <a:schemeClr val="dk1"/>
                </a:solidFill>
              </a:defRPr>
            </a:lvl2pPr>
            <a:lvl3pPr lvl="2" algn="l" rtl="0">
              <a:lnSpc>
                <a:spcPct val="80000"/>
              </a:lnSpc>
              <a:spcBef>
                <a:spcPts val="1600"/>
              </a:spcBef>
              <a:spcAft>
                <a:spcPts val="0"/>
              </a:spcAft>
              <a:buClr>
                <a:schemeClr val="dk1"/>
              </a:buClr>
              <a:buSzPts val="2000"/>
              <a:buNone/>
              <a:defRPr sz="2667" b="1">
                <a:solidFill>
                  <a:schemeClr val="dk1"/>
                </a:solidFill>
              </a:defRPr>
            </a:lvl3pPr>
            <a:lvl4pPr lvl="3" algn="l" rtl="0">
              <a:lnSpc>
                <a:spcPct val="80000"/>
              </a:lnSpc>
              <a:spcBef>
                <a:spcPts val="1600"/>
              </a:spcBef>
              <a:spcAft>
                <a:spcPts val="0"/>
              </a:spcAft>
              <a:buClr>
                <a:schemeClr val="dk1"/>
              </a:buClr>
              <a:buSzPts val="2000"/>
              <a:buNone/>
              <a:defRPr sz="2667" b="1">
                <a:solidFill>
                  <a:schemeClr val="dk1"/>
                </a:solidFill>
              </a:defRPr>
            </a:lvl4pPr>
            <a:lvl5pPr lvl="4" algn="l" rtl="0">
              <a:lnSpc>
                <a:spcPct val="80000"/>
              </a:lnSpc>
              <a:spcBef>
                <a:spcPts val="1600"/>
              </a:spcBef>
              <a:spcAft>
                <a:spcPts val="0"/>
              </a:spcAft>
              <a:buClr>
                <a:schemeClr val="dk1"/>
              </a:buClr>
              <a:buSzPts val="2000"/>
              <a:buNone/>
              <a:defRPr sz="2667" b="1">
                <a:solidFill>
                  <a:schemeClr val="dk1"/>
                </a:solidFill>
              </a:defRPr>
            </a:lvl5pPr>
            <a:lvl6pPr lvl="5" algn="l" rtl="0">
              <a:lnSpc>
                <a:spcPct val="80000"/>
              </a:lnSpc>
              <a:spcBef>
                <a:spcPts val="1600"/>
              </a:spcBef>
              <a:spcAft>
                <a:spcPts val="0"/>
              </a:spcAft>
              <a:buClr>
                <a:schemeClr val="dk1"/>
              </a:buClr>
              <a:buSzPts val="2000"/>
              <a:buNone/>
              <a:defRPr sz="2667" b="1">
                <a:solidFill>
                  <a:schemeClr val="dk1"/>
                </a:solidFill>
              </a:defRPr>
            </a:lvl6pPr>
            <a:lvl7pPr lvl="6" algn="l" rtl="0">
              <a:lnSpc>
                <a:spcPct val="80000"/>
              </a:lnSpc>
              <a:spcBef>
                <a:spcPts val="1600"/>
              </a:spcBef>
              <a:spcAft>
                <a:spcPts val="0"/>
              </a:spcAft>
              <a:buClr>
                <a:schemeClr val="dk1"/>
              </a:buClr>
              <a:buSzPts val="2000"/>
              <a:buNone/>
              <a:defRPr sz="2667" b="1">
                <a:solidFill>
                  <a:schemeClr val="dk1"/>
                </a:solidFill>
              </a:defRPr>
            </a:lvl7pPr>
            <a:lvl8pPr lvl="7" algn="l" rtl="0">
              <a:lnSpc>
                <a:spcPct val="80000"/>
              </a:lnSpc>
              <a:spcBef>
                <a:spcPts val="1600"/>
              </a:spcBef>
              <a:spcAft>
                <a:spcPts val="0"/>
              </a:spcAft>
              <a:buClr>
                <a:schemeClr val="dk1"/>
              </a:buClr>
              <a:buSzPts val="2000"/>
              <a:buNone/>
              <a:defRPr sz="2667" b="1">
                <a:solidFill>
                  <a:schemeClr val="dk1"/>
                </a:solidFill>
              </a:defRPr>
            </a:lvl8pPr>
            <a:lvl9pPr lvl="8" algn="l" rtl="0">
              <a:lnSpc>
                <a:spcPct val="80000"/>
              </a:lnSpc>
              <a:spcBef>
                <a:spcPts val="1600"/>
              </a:spcBef>
              <a:spcAft>
                <a:spcPts val="1600"/>
              </a:spcAft>
              <a:buClr>
                <a:schemeClr val="dk1"/>
              </a:buClr>
              <a:buSzPts val="2000"/>
              <a:buNone/>
              <a:defRPr sz="2667" b="1">
                <a:solidFill>
                  <a:schemeClr val="dk1"/>
                </a:solidFill>
              </a:defRPr>
            </a:lvl9pPr>
          </a:lstStyle>
          <a:p>
            <a:endParaRPr/>
          </a:p>
        </p:txBody>
      </p:sp>
    </p:spTree>
    <p:extLst>
      <p:ext uri="{BB962C8B-B14F-4D97-AF65-F5344CB8AC3E}">
        <p14:creationId xmlns:p14="http://schemas.microsoft.com/office/powerpoint/2010/main" val="279556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609600" y="792480"/>
            <a:ext cx="9448800" cy="914400"/>
          </a:xfrm>
          <a:prstGeom prst="rect">
            <a:avLst/>
          </a:prstGeom>
          <a:noFill/>
          <a:ln>
            <a:noFill/>
          </a:ln>
        </p:spPr>
        <p:txBody>
          <a:bodyPr spcFirstLastPara="1" wrap="square" lIns="0" tIns="0" rIns="0" bIns="0" anchor="t" anchorCtr="0">
            <a:normAutofit/>
          </a:bodyPr>
          <a:lstStyle>
            <a:lvl1pPr lvl="0" algn="l" rtl="0">
              <a:lnSpc>
                <a:spcPct val="80000"/>
              </a:lnSpc>
              <a:spcBef>
                <a:spcPts val="0"/>
              </a:spcBef>
              <a:spcAft>
                <a:spcPts val="0"/>
              </a:spcAft>
              <a:buClr>
                <a:schemeClr val="dk1"/>
              </a:buClr>
              <a:buSzPts val="2400"/>
              <a:buFont typeface="Verizon NHG DS"/>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4"/>
          <p:cNvSpPr txBox="1">
            <a:spLocks noGrp="1"/>
          </p:cNvSpPr>
          <p:nvPr>
            <p:ph type="body" idx="1"/>
          </p:nvPr>
        </p:nvSpPr>
        <p:spPr>
          <a:xfrm>
            <a:off x="609600" y="1946107"/>
            <a:ext cx="9448800" cy="3972000"/>
          </a:xfrm>
          <a:prstGeom prst="rect">
            <a:avLst/>
          </a:prstGeom>
          <a:noFill/>
          <a:ln>
            <a:noFill/>
          </a:ln>
        </p:spPr>
        <p:txBody>
          <a:bodyPr spcFirstLastPara="1" wrap="square" lIns="0" tIns="0" rIns="0" bIns="0" anchor="t" anchorCtr="0">
            <a:normAutofit/>
          </a:bodyPr>
          <a:lstStyle>
            <a:lvl1pPr marL="609585" lvl="0" indent="-440256" algn="l" rtl="0">
              <a:lnSpc>
                <a:spcPct val="100000"/>
              </a:lnSpc>
              <a:spcBef>
                <a:spcPts val="1200"/>
              </a:spcBef>
              <a:spcAft>
                <a:spcPts val="0"/>
              </a:spcAft>
              <a:buClr>
                <a:schemeClr val="dk1"/>
              </a:buClr>
              <a:buSzPts val="1600"/>
              <a:buFont typeface="Verizon NHG DS"/>
              <a:buAutoNum type="arabicPeriod"/>
              <a:defRPr sz="2133"/>
            </a:lvl1pPr>
            <a:lvl2pPr marL="1219170" lvl="1" indent="-457189" algn="l" rtl="0">
              <a:lnSpc>
                <a:spcPct val="100000"/>
              </a:lnSpc>
              <a:spcBef>
                <a:spcPts val="1600"/>
              </a:spcBef>
              <a:spcAft>
                <a:spcPts val="0"/>
              </a:spcAft>
              <a:buClr>
                <a:schemeClr val="dk1"/>
              </a:buClr>
              <a:buSzPts val="1800"/>
              <a:buChar char="○"/>
              <a:defRPr/>
            </a:lvl2pPr>
            <a:lvl3pPr marL="1828754" lvl="2" indent="-457189" algn="l" rtl="0">
              <a:lnSpc>
                <a:spcPct val="100000"/>
              </a:lnSpc>
              <a:spcBef>
                <a:spcPts val="1600"/>
              </a:spcBef>
              <a:spcAft>
                <a:spcPts val="0"/>
              </a:spcAft>
              <a:buClr>
                <a:schemeClr val="dk1"/>
              </a:buClr>
              <a:buSzPts val="1800"/>
              <a:buChar char="■"/>
              <a:defRPr/>
            </a:lvl3pPr>
            <a:lvl4pPr marL="2438339" lvl="3" indent="-457189" algn="l" rtl="0">
              <a:lnSpc>
                <a:spcPct val="100000"/>
              </a:lnSpc>
              <a:spcBef>
                <a:spcPts val="1600"/>
              </a:spcBef>
              <a:spcAft>
                <a:spcPts val="0"/>
              </a:spcAft>
              <a:buClr>
                <a:schemeClr val="dk1"/>
              </a:buClr>
              <a:buSzPts val="1800"/>
              <a:buChar char="●"/>
              <a:defRPr/>
            </a:lvl4pPr>
            <a:lvl5pPr marL="3047924" lvl="4" indent="-457189" algn="l" rtl="0">
              <a:lnSpc>
                <a:spcPct val="100000"/>
              </a:lnSpc>
              <a:spcBef>
                <a:spcPts val="1600"/>
              </a:spcBef>
              <a:spcAft>
                <a:spcPts val="0"/>
              </a:spcAft>
              <a:buClr>
                <a:schemeClr val="dk1"/>
              </a:buClr>
              <a:buSzPts val="1800"/>
              <a:buChar char="○"/>
              <a:defRPr/>
            </a:lvl5pPr>
            <a:lvl6pPr marL="3657509" lvl="5" indent="-457189" algn="l" rtl="0">
              <a:lnSpc>
                <a:spcPct val="100000"/>
              </a:lnSpc>
              <a:spcBef>
                <a:spcPts val="1600"/>
              </a:spcBef>
              <a:spcAft>
                <a:spcPts val="0"/>
              </a:spcAft>
              <a:buClr>
                <a:schemeClr val="dk1"/>
              </a:buClr>
              <a:buSzPts val="1800"/>
              <a:buChar char="■"/>
              <a:defRPr/>
            </a:lvl6pPr>
            <a:lvl7pPr marL="4267093" lvl="6" indent="-457189" algn="l" rtl="0">
              <a:lnSpc>
                <a:spcPct val="100000"/>
              </a:lnSpc>
              <a:spcBef>
                <a:spcPts val="1600"/>
              </a:spcBef>
              <a:spcAft>
                <a:spcPts val="0"/>
              </a:spcAft>
              <a:buClr>
                <a:schemeClr val="dk1"/>
              </a:buClr>
              <a:buSzPts val="1800"/>
              <a:buChar char="●"/>
              <a:defRPr/>
            </a:lvl7pPr>
            <a:lvl8pPr marL="4876678" lvl="7" indent="-457189" algn="l" rtl="0">
              <a:lnSpc>
                <a:spcPct val="100000"/>
              </a:lnSpc>
              <a:spcBef>
                <a:spcPts val="1600"/>
              </a:spcBef>
              <a:spcAft>
                <a:spcPts val="0"/>
              </a:spcAft>
              <a:buClr>
                <a:schemeClr val="dk1"/>
              </a:buClr>
              <a:buSzPts val="1800"/>
              <a:buChar char="○"/>
              <a:defRPr/>
            </a:lvl8pPr>
            <a:lvl9pPr marL="5486263" lvl="8" indent="-406390" algn="l" rtl="0">
              <a:lnSpc>
                <a:spcPct val="100000"/>
              </a:lnSpc>
              <a:spcBef>
                <a:spcPts val="1600"/>
              </a:spcBef>
              <a:spcAft>
                <a:spcPts val="1600"/>
              </a:spcAft>
              <a:buClr>
                <a:schemeClr val="dk1"/>
              </a:buClr>
              <a:buSzPts val="1200"/>
              <a:buChar char="■"/>
              <a:defRPr/>
            </a:lvl9pPr>
          </a:lstStyle>
          <a:p>
            <a:endParaRPr/>
          </a:p>
        </p:txBody>
      </p:sp>
      <p:sp>
        <p:nvSpPr>
          <p:cNvPr id="56" name="Google Shape;56;p14"/>
          <p:cNvSpPr txBox="1">
            <a:spLocks noGrp="1"/>
          </p:cNvSpPr>
          <p:nvPr>
            <p:ph type="sldNum" idx="12"/>
          </p:nvPr>
        </p:nvSpPr>
        <p:spPr>
          <a:xfrm>
            <a:off x="11277600" y="6266688"/>
            <a:ext cx="304800" cy="304800"/>
          </a:xfrm>
          <a:prstGeom prst="rect">
            <a:avLst/>
          </a:prstGeom>
          <a:noFill/>
          <a:ln>
            <a:noFill/>
          </a:ln>
        </p:spPr>
        <p:txBody>
          <a:bodyPr spcFirstLastPara="1" wrap="square" lIns="0" tIns="0" rIns="0" bIns="0" anchor="b" anchorCtr="0">
            <a:normAutofit/>
          </a:bodyPr>
          <a:lstStyle>
            <a:lvl1pPr marL="0" lvl="0" indent="0" algn="r" rtl="0">
              <a:spcBef>
                <a:spcPts val="0"/>
              </a:spcBef>
              <a:buNone/>
              <a:defRPr sz="933" b="1">
                <a:solidFill>
                  <a:schemeClr val="dk1"/>
                </a:solidFill>
                <a:latin typeface="Verizon NHG DS"/>
                <a:ea typeface="Verizon NHG DS"/>
                <a:cs typeface="Verizon NHG DS"/>
                <a:sym typeface="Verizon NHG DS"/>
              </a:defRPr>
            </a:lvl1pPr>
            <a:lvl2pPr marL="0" lvl="1" indent="0" algn="r" rtl="0">
              <a:spcBef>
                <a:spcPts val="0"/>
              </a:spcBef>
              <a:buNone/>
              <a:defRPr sz="933" b="1">
                <a:solidFill>
                  <a:schemeClr val="dk1"/>
                </a:solidFill>
                <a:latin typeface="Verizon NHG DS"/>
                <a:ea typeface="Verizon NHG DS"/>
                <a:cs typeface="Verizon NHG DS"/>
                <a:sym typeface="Verizon NHG DS"/>
              </a:defRPr>
            </a:lvl2pPr>
            <a:lvl3pPr marL="0" lvl="2" indent="0" algn="r" rtl="0">
              <a:spcBef>
                <a:spcPts val="0"/>
              </a:spcBef>
              <a:buNone/>
              <a:defRPr sz="933" b="1">
                <a:solidFill>
                  <a:schemeClr val="dk1"/>
                </a:solidFill>
                <a:latin typeface="Verizon NHG DS"/>
                <a:ea typeface="Verizon NHG DS"/>
                <a:cs typeface="Verizon NHG DS"/>
                <a:sym typeface="Verizon NHG DS"/>
              </a:defRPr>
            </a:lvl3pPr>
            <a:lvl4pPr marL="0" lvl="3" indent="0" algn="r" rtl="0">
              <a:spcBef>
                <a:spcPts val="0"/>
              </a:spcBef>
              <a:buNone/>
              <a:defRPr sz="933" b="1">
                <a:solidFill>
                  <a:schemeClr val="dk1"/>
                </a:solidFill>
                <a:latin typeface="Verizon NHG DS"/>
                <a:ea typeface="Verizon NHG DS"/>
                <a:cs typeface="Verizon NHG DS"/>
                <a:sym typeface="Verizon NHG DS"/>
              </a:defRPr>
            </a:lvl4pPr>
            <a:lvl5pPr marL="0" lvl="4" indent="0" algn="r" rtl="0">
              <a:spcBef>
                <a:spcPts val="0"/>
              </a:spcBef>
              <a:buNone/>
              <a:defRPr sz="933" b="1">
                <a:solidFill>
                  <a:schemeClr val="dk1"/>
                </a:solidFill>
                <a:latin typeface="Verizon NHG DS"/>
                <a:ea typeface="Verizon NHG DS"/>
                <a:cs typeface="Verizon NHG DS"/>
                <a:sym typeface="Verizon NHG DS"/>
              </a:defRPr>
            </a:lvl5pPr>
            <a:lvl6pPr marL="0" lvl="5" indent="0" algn="r" rtl="0">
              <a:spcBef>
                <a:spcPts val="0"/>
              </a:spcBef>
              <a:buNone/>
              <a:defRPr sz="933" b="1">
                <a:solidFill>
                  <a:schemeClr val="dk1"/>
                </a:solidFill>
                <a:latin typeface="Verizon NHG DS"/>
                <a:ea typeface="Verizon NHG DS"/>
                <a:cs typeface="Verizon NHG DS"/>
                <a:sym typeface="Verizon NHG DS"/>
              </a:defRPr>
            </a:lvl6pPr>
            <a:lvl7pPr marL="0" lvl="6" indent="0" algn="r" rtl="0">
              <a:spcBef>
                <a:spcPts val="0"/>
              </a:spcBef>
              <a:buNone/>
              <a:defRPr sz="933" b="1">
                <a:solidFill>
                  <a:schemeClr val="dk1"/>
                </a:solidFill>
                <a:latin typeface="Verizon NHG DS"/>
                <a:ea typeface="Verizon NHG DS"/>
                <a:cs typeface="Verizon NHG DS"/>
                <a:sym typeface="Verizon NHG DS"/>
              </a:defRPr>
            </a:lvl7pPr>
            <a:lvl8pPr marL="0" lvl="7" indent="0" algn="r" rtl="0">
              <a:spcBef>
                <a:spcPts val="0"/>
              </a:spcBef>
              <a:buNone/>
              <a:defRPr sz="933" b="1">
                <a:solidFill>
                  <a:schemeClr val="dk1"/>
                </a:solidFill>
                <a:latin typeface="Verizon NHG DS"/>
                <a:ea typeface="Verizon NHG DS"/>
                <a:cs typeface="Verizon NHG DS"/>
                <a:sym typeface="Verizon NHG DS"/>
              </a:defRPr>
            </a:lvl8pPr>
            <a:lvl9pPr marL="0" lvl="8" indent="0" algn="r" rtl="0">
              <a:spcBef>
                <a:spcPts val="0"/>
              </a:spcBef>
              <a:buNone/>
              <a:defRPr sz="933" b="1">
                <a:solidFill>
                  <a:schemeClr val="dk1"/>
                </a:solidFill>
                <a:latin typeface="Verizon NHG DS"/>
                <a:ea typeface="Verizon NHG DS"/>
                <a:cs typeface="Verizon NHG DS"/>
                <a:sym typeface="Verizon NHG DS"/>
              </a:defRPr>
            </a:lvl9pPr>
          </a:lstStyle>
          <a:p>
            <a:fld id="{00000000-1234-1234-1234-123412341234}" type="slidenum">
              <a:rPr lang="en" smtClean="0"/>
              <a:pPr/>
              <a:t>‹#›</a:t>
            </a:fld>
            <a:endParaRPr lang="en"/>
          </a:p>
        </p:txBody>
      </p:sp>
      <p:cxnSp>
        <p:nvCxnSpPr>
          <p:cNvPr id="57" name="Google Shape;57;p14"/>
          <p:cNvCxnSpPr/>
          <p:nvPr/>
        </p:nvCxnSpPr>
        <p:spPr>
          <a:xfrm>
            <a:off x="609600" y="609600"/>
            <a:ext cx="10972800" cy="0"/>
          </a:xfrm>
          <a:prstGeom prst="straightConnector1">
            <a:avLst/>
          </a:prstGeom>
          <a:noFill/>
          <a:ln w="4762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160319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2" y="1943099"/>
            <a:ext cx="10928348" cy="1447801"/>
          </a:xfrm>
        </p:spPr>
        <p:txBody>
          <a:bodyPr lIns="0" tIns="0" rIns="0" bIns="0" anchor="t">
            <a:noAutofit/>
          </a:bodyPr>
          <a:lstStyle>
            <a:lvl1pPr>
              <a:defRPr sz="138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stStyle>
          <a:p>
            <a:r>
              <a:rPr lang="en-US"/>
              <a:t>##</a:t>
            </a:r>
          </a:p>
        </p:txBody>
      </p:sp>
      <p:sp>
        <p:nvSpPr>
          <p:cNvPr id="3" name="Text Placeholder 2">
            <a:extLst>
              <a:ext uri="{FF2B5EF4-FFF2-40B4-BE49-F238E27FC236}">
                <a16:creationId xmlns:a16="http://schemas.microsoft.com/office/drawing/2014/main" id="{CA3FD5B7-22A8-C34C-A750-33FFC8D2C346}"/>
              </a:ext>
            </a:extLst>
          </p:cNvPr>
          <p:cNvSpPr>
            <a:spLocks noGrp="1"/>
          </p:cNvSpPr>
          <p:nvPr>
            <p:ph type="body" idx="1" hasCustomPrompt="1"/>
          </p:nvPr>
        </p:nvSpPr>
        <p:spPr>
          <a:xfrm>
            <a:off x="419102" y="3476791"/>
            <a:ext cx="10928348" cy="1500187"/>
          </a:xfrm>
        </p:spPr>
        <p:txBody>
          <a:bodyPr lIns="0" tIns="0" rIns="0" bIns="0">
            <a:normAutofit/>
          </a:bodyPr>
          <a:lstStyle>
            <a:lvl1pPr marL="0" indent="0">
              <a:buNone/>
              <a:defRPr sz="48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TITLE</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2" y="6362700"/>
            <a:ext cx="3666873"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9" name="Google Shape;61;p15">
            <a:extLst>
              <a:ext uri="{FF2B5EF4-FFF2-40B4-BE49-F238E27FC236}">
                <a16:creationId xmlns:a16="http://schemas.microsoft.com/office/drawing/2014/main" id="{C212A1C8-6E15-A045-977E-093E502A3A6D}"/>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sp>
        <p:nvSpPr>
          <p:cNvPr id="11" name="Google Shape;135;p29">
            <a:extLst>
              <a:ext uri="{FF2B5EF4-FFF2-40B4-BE49-F238E27FC236}">
                <a16:creationId xmlns:a16="http://schemas.microsoft.com/office/drawing/2014/main" id="{CD79FA05-7672-6E46-B67A-81C2718A4187}"/>
              </a:ext>
            </a:extLst>
          </p:cNvPr>
          <p:cNvSpPr txBox="1"/>
          <p:nvPr userDrawn="1"/>
        </p:nvSpPr>
        <p:spPr>
          <a:xfrm>
            <a:off x="-1" y="7487930"/>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Helvetica Neue" panose="02000503000000020004" pitchFamily="2" charset="0"/>
                <a:sym typeface="Helvetica Neue"/>
              </a:rPr>
              <a:t>When numbering sections, numerals should have at least two places. E.g., “01” rather than simply “1"</a:t>
            </a:r>
            <a:endParaRPr sz="1200" b="0" i="0" u="none" strike="noStrike" cap="none">
              <a:solidFill>
                <a:schemeClr val="tx1"/>
              </a:solidFill>
              <a:latin typeface="Arial" panose="020B0604020202020204" pitchFamily="34" charset="0"/>
              <a:ea typeface="Helvetica Neue Light" panose="02000403000000020004" pitchFamily="2" charset="0"/>
              <a:cs typeface="Helvetica Neue" panose="02000503000000020004" pitchFamily="2" charset="0"/>
              <a:sym typeface="Helvetica Neue"/>
            </a:endParaRPr>
          </a:p>
        </p:txBody>
      </p:sp>
      <p:pic>
        <p:nvPicPr>
          <p:cNvPr id="13" name="Google Shape;131;p29">
            <a:extLst>
              <a:ext uri="{FF2B5EF4-FFF2-40B4-BE49-F238E27FC236}">
                <a16:creationId xmlns:a16="http://schemas.microsoft.com/office/drawing/2014/main" id="{7FF81CC7-7497-9841-A13A-CF899AF3CFE0}"/>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58264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py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p:txBody>
          <a:bodyPr lIns="0" tIns="0" rIns="0" bIns="0">
            <a:normAutofit/>
          </a:bodyPr>
          <a:lstStyle>
            <a:lvl1pPr>
              <a:defRPr sz="2800" b="1" i="0">
                <a:latin typeface="Arial Black" panose="020B0604020202020204" pitchFamily="34" charset="0"/>
                <a:cs typeface="Arial Black" panose="020B0604020202020204" pitchFamily="34" charset="0"/>
              </a:defRPr>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199"/>
            <a:ext cx="11353800" cy="4381499"/>
          </a:xfrm>
        </p:spPr>
        <p:txBody>
          <a:bodyPr lIns="0" tIns="0" rIns="0" bIns="0">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200" b="0" i="0">
                <a:latin typeface="Arial" panose="020B0604020202020204" pitchFamily="34" charset="0"/>
                <a:ea typeface="Helvetica Neue Light" panose="02000403000000020004" pitchFamily="2" charset="0"/>
                <a:cs typeface="Arial" panose="020B0604020202020204" pitchFamily="34" charset="0"/>
              </a:defRPr>
            </a:lvl4pPr>
            <a:lvl5pPr>
              <a:defRPr sz="1200" b="0" i="0">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12" name="Google Shape;61;p15">
            <a:extLst>
              <a:ext uri="{FF2B5EF4-FFF2-40B4-BE49-F238E27FC236}">
                <a16:creationId xmlns:a16="http://schemas.microsoft.com/office/drawing/2014/main" id="{E19D577F-26F4-7E45-B7F8-60688F647522}"/>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3" name="Google Shape;131;p29">
            <a:extLst>
              <a:ext uri="{FF2B5EF4-FFF2-40B4-BE49-F238E27FC236}">
                <a16:creationId xmlns:a16="http://schemas.microsoft.com/office/drawing/2014/main" id="{8478335E-1040-D545-9443-FD550AA08922}"/>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334131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p:txBody>
          <a:bodyPr lIns="0" tIns="0" rIns="0" bIns="0">
            <a:normAutofit/>
          </a:bodyPr>
          <a:lstStyle>
            <a:lvl1pPr>
              <a:defRPr sz="2800"/>
            </a:lvl1pPr>
          </a:lstStyle>
          <a:p>
            <a:endParaRPr lang="en-US"/>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8" name="Google Shape;61;p15">
            <a:extLst>
              <a:ext uri="{FF2B5EF4-FFF2-40B4-BE49-F238E27FC236}">
                <a16:creationId xmlns:a16="http://schemas.microsoft.com/office/drawing/2014/main" id="{D9DB8F09-1A3E-D24C-97E2-DAB9988D1DF0}"/>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2" name="Google Shape;131;p29">
            <a:extLst>
              <a:ext uri="{FF2B5EF4-FFF2-40B4-BE49-F238E27FC236}">
                <a16:creationId xmlns:a16="http://schemas.microsoft.com/office/drawing/2014/main" id="{E66248C5-863E-E244-AD3D-6883D3513871}"/>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35696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5" name="Google Shape;61;p15">
            <a:extLst>
              <a:ext uri="{FF2B5EF4-FFF2-40B4-BE49-F238E27FC236}">
                <a16:creationId xmlns:a16="http://schemas.microsoft.com/office/drawing/2014/main" id="{C50062A9-988A-9E47-B3E6-F36C9C911A2C}"/>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spTree>
    <p:extLst>
      <p:ext uri="{BB962C8B-B14F-4D97-AF65-F5344CB8AC3E}">
        <p14:creationId xmlns:p14="http://schemas.microsoft.com/office/powerpoint/2010/main" val="2724242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dium Image">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038ACC7-CDE9-5A4D-8C9F-4C8A3AA21DBE}"/>
              </a:ext>
            </a:extLst>
          </p:cNvPr>
          <p:cNvSpPr>
            <a:spLocks noGrp="1"/>
          </p:cNvSpPr>
          <p:nvPr>
            <p:ph idx="10"/>
          </p:nvPr>
        </p:nvSpPr>
        <p:spPr>
          <a:xfrm>
            <a:off x="6134100" y="1"/>
            <a:ext cx="6057900" cy="6842616"/>
          </a:xfrm>
        </p:spPr>
        <p:txBody>
          <a:bodyPr/>
          <a:lstStyle>
            <a:lvl1pPr>
              <a:defRPr sz="3200" b="0" i="0">
                <a:latin typeface="Arial" panose="020B0604020202020204" pitchFamily="34" charset="0"/>
                <a:ea typeface="Helvetica Neue Light" panose="02000403000000020004" pitchFamily="2" charset="0"/>
                <a:cs typeface="Arial" panose="020B0604020202020204" pitchFamily="34" charset="0"/>
              </a:defRPr>
            </a:lvl1pPr>
            <a:lvl2pPr>
              <a:defRPr sz="2800" b="0" i="0">
                <a:latin typeface="Arial" panose="020B0604020202020204" pitchFamily="34" charset="0"/>
                <a:ea typeface="Helvetica Neue Light" panose="02000403000000020004" pitchFamily="2" charset="0"/>
                <a:cs typeface="Arial" panose="020B0604020202020204" pitchFamily="34" charset="0"/>
              </a:defRPr>
            </a:lvl2pPr>
            <a:lvl3pPr>
              <a:defRPr sz="2400" b="0" i="0">
                <a:latin typeface="Arial" panose="020B0604020202020204" pitchFamily="34" charset="0"/>
                <a:ea typeface="Helvetica Neue Light" panose="02000403000000020004" pitchFamily="2" charset="0"/>
                <a:cs typeface="Arial" panose="020B0604020202020204" pitchFamily="34" charset="0"/>
              </a:defRPr>
            </a:lvl3pPr>
            <a:lvl4pPr>
              <a:defRPr sz="2000" b="0" i="0">
                <a:latin typeface="Arial" panose="020B0604020202020204" pitchFamily="34" charset="0"/>
                <a:ea typeface="Helvetica Neue Light" panose="02000403000000020004" pitchFamily="2" charset="0"/>
                <a:cs typeface="Arial" panose="020B0604020202020204" pitchFamily="34" charset="0"/>
              </a:defRPr>
            </a:lvl4pPr>
            <a:lvl5pPr>
              <a:defRPr sz="2000" b="0" i="0">
                <a:latin typeface="Arial" panose="020B0604020202020204" pitchFamily="34" charset="0"/>
                <a:ea typeface="Helvetica Neue Light" panose="02000403000000020004"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a:xfrm>
            <a:off x="419100" y="502784"/>
            <a:ext cx="4876800" cy="1402216"/>
          </a:xfrm>
        </p:spPr>
        <p:txBody>
          <a:bodyPr lIns="0" tIns="0" rIns="0" bIns="0">
            <a:normAutofit/>
          </a:bodyPr>
          <a:lstStyle>
            <a:lvl1pPr>
              <a:defRPr sz="2800"/>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200"/>
            <a:ext cx="4876800" cy="4391210"/>
          </a:xfrm>
        </p:spPr>
        <p:txBody>
          <a:bodyPr lIns="0" tIns="0" rIns="0" bIns="0">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200" b="0" i="0">
                <a:latin typeface="Arial" panose="020B0604020202020204" pitchFamily="34" charset="0"/>
                <a:ea typeface="Helvetica Neue Light" panose="02000403000000020004" pitchFamily="2" charset="0"/>
                <a:cs typeface="Arial" panose="020B0604020202020204" pitchFamily="34" charset="0"/>
              </a:defRPr>
            </a:lvl4pPr>
            <a:lvl5pPr>
              <a:defRPr sz="1200" b="0" i="0">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sp>
        <p:nvSpPr>
          <p:cNvPr id="13" name="Google Shape;135;p29">
            <a:extLst>
              <a:ext uri="{FF2B5EF4-FFF2-40B4-BE49-F238E27FC236}">
                <a16:creationId xmlns:a16="http://schemas.microsoft.com/office/drawing/2014/main" id="{3CCA303A-0897-4E4D-8DAA-5259DB3F568A}"/>
              </a:ext>
            </a:extLst>
          </p:cNvPr>
          <p:cNvSpPr txBox="1"/>
          <p:nvPr userDrawn="1"/>
        </p:nvSpPr>
        <p:spPr>
          <a:xfrm>
            <a:off x="-1" y="7483814"/>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Please make sure that page numbers, graphic patterns, legal, and the logo bug are all visible over images.</a:t>
            </a:r>
            <a:endParaRPr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14" name="Google Shape;61;p15">
            <a:extLst>
              <a:ext uri="{FF2B5EF4-FFF2-40B4-BE49-F238E27FC236}">
                <a16:creationId xmlns:a16="http://schemas.microsoft.com/office/drawing/2014/main" id="{C310EF45-0C75-C94C-BAF7-4F13C37E434F}"/>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5" name="Google Shape;131;p29">
            <a:extLst>
              <a:ext uri="{FF2B5EF4-FFF2-40B4-BE49-F238E27FC236}">
                <a16:creationId xmlns:a16="http://schemas.microsoft.com/office/drawing/2014/main" id="{10D5F239-274C-3A42-A30B-DA9E3B515CE7}"/>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46699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038ACC7-CDE9-5A4D-8C9F-4C8A3AA21DBE}"/>
              </a:ext>
            </a:extLst>
          </p:cNvPr>
          <p:cNvSpPr>
            <a:spLocks noGrp="1"/>
          </p:cNvSpPr>
          <p:nvPr>
            <p:ph idx="10"/>
          </p:nvPr>
        </p:nvSpPr>
        <p:spPr>
          <a:xfrm>
            <a:off x="4381500" y="1"/>
            <a:ext cx="7810500" cy="6842616"/>
          </a:xfrm>
        </p:spPr>
        <p:txBody>
          <a:bodyPr>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100" b="0" i="0">
                <a:latin typeface="Arial" panose="020B0604020202020204" pitchFamily="34" charset="0"/>
                <a:ea typeface="Helvetica Neue Light" panose="02000403000000020004" pitchFamily="2" charset="0"/>
                <a:cs typeface="Arial" panose="020B0604020202020204" pitchFamily="34" charset="0"/>
              </a:defRPr>
            </a:lvl4pPr>
            <a:lvl5pPr>
              <a:defRPr sz="1100" b="0" i="0">
                <a:latin typeface="Arial" panose="020B0604020202020204" pitchFamily="34" charset="0"/>
                <a:ea typeface="Helvetica Neue Light" panose="02000403000000020004"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a:xfrm>
            <a:off x="419100" y="502785"/>
            <a:ext cx="3390900" cy="1402215"/>
          </a:xfrm>
        </p:spPr>
        <p:txBody>
          <a:bodyPr lIns="0" tIns="0" rIns="0" bIns="0">
            <a:normAutofit/>
          </a:bodyPr>
          <a:lstStyle>
            <a:lvl1pPr>
              <a:defRPr sz="2800"/>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200"/>
            <a:ext cx="3390900" cy="4381500"/>
          </a:xfrm>
        </p:spPr>
        <p:txBody>
          <a:bodyPr lIns="0" tIns="0" rIns="0" bIns="0">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200" b="0" i="0">
                <a:latin typeface="Arial" panose="020B0604020202020204" pitchFamily="34" charset="0"/>
                <a:ea typeface="Helvetica Neue Light" panose="02000403000000020004" pitchFamily="2" charset="0"/>
                <a:cs typeface="Arial" panose="020B0604020202020204" pitchFamily="34" charset="0"/>
              </a:defRPr>
            </a:lvl4pPr>
            <a:lvl5pPr>
              <a:defRPr sz="1200" b="0" i="0">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sp>
        <p:nvSpPr>
          <p:cNvPr id="13" name="Google Shape;135;p29">
            <a:extLst>
              <a:ext uri="{FF2B5EF4-FFF2-40B4-BE49-F238E27FC236}">
                <a16:creationId xmlns:a16="http://schemas.microsoft.com/office/drawing/2014/main" id="{402686C8-D270-CC41-87D4-A220C3B4FAC2}"/>
              </a:ext>
            </a:extLst>
          </p:cNvPr>
          <p:cNvSpPr txBox="1"/>
          <p:nvPr userDrawn="1"/>
        </p:nvSpPr>
        <p:spPr>
          <a:xfrm>
            <a:off x="-1" y="7483814"/>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Please make sure that page numbers, graphic patterns, legal, and the logo bug are all visible over images.</a:t>
            </a:r>
            <a:endParaRPr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14" name="Google Shape;61;p15">
            <a:extLst>
              <a:ext uri="{FF2B5EF4-FFF2-40B4-BE49-F238E27FC236}">
                <a16:creationId xmlns:a16="http://schemas.microsoft.com/office/drawing/2014/main" id="{A02C1BA6-8F26-8044-9EE8-77EBD2DCB1BC}"/>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5" name="Google Shape;131;p29">
            <a:extLst>
              <a:ext uri="{FF2B5EF4-FFF2-40B4-BE49-F238E27FC236}">
                <a16:creationId xmlns:a16="http://schemas.microsoft.com/office/drawing/2014/main" id="{0F02FDE9-AB3A-4040-B01E-2925DC7470E0}"/>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1737472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Bleed Image">
    <p:bg>
      <p:bgPr>
        <a:solidFill>
          <a:schemeClr val="bg2"/>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038ACC7-CDE9-5A4D-8C9F-4C8A3AA21DBE}"/>
              </a:ext>
            </a:extLst>
          </p:cNvPr>
          <p:cNvSpPr>
            <a:spLocks noGrp="1"/>
          </p:cNvSpPr>
          <p:nvPr>
            <p:ph idx="10"/>
          </p:nvPr>
        </p:nvSpPr>
        <p:spPr>
          <a:xfrm>
            <a:off x="-1" y="1"/>
            <a:ext cx="12192001" cy="6842616"/>
          </a:xfrm>
        </p:spPr>
        <p:txBody>
          <a:bodyPr>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100" b="0" i="0">
                <a:latin typeface="Arial" panose="020B0604020202020204" pitchFamily="34" charset="0"/>
                <a:ea typeface="Helvetica Neue Light" panose="02000403000000020004" pitchFamily="2" charset="0"/>
                <a:cs typeface="Arial" panose="020B0604020202020204" pitchFamily="34" charset="0"/>
              </a:defRPr>
            </a:lvl4pPr>
            <a:lvl5pPr>
              <a:defRPr sz="1100" b="0" i="0">
                <a:latin typeface="Arial" panose="020B0604020202020204" pitchFamily="34" charset="0"/>
                <a:ea typeface="Helvetica Neue Light" panose="02000403000000020004"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a:xfrm>
            <a:off x="419100" y="502785"/>
            <a:ext cx="4876800" cy="1402215"/>
          </a:xfrm>
        </p:spPr>
        <p:txBody>
          <a:bodyPr lIns="0" tIns="0" rIns="0" bIns="0">
            <a:normAutofit/>
          </a:bodyPr>
          <a:lstStyle>
            <a:lvl1pPr>
              <a:defRPr sz="2800">
                <a:solidFill>
                  <a:schemeClr val="bg1"/>
                </a:solidFill>
              </a:defRPr>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200"/>
            <a:ext cx="4876800" cy="4381500"/>
          </a:xfrm>
        </p:spPr>
        <p:txBody>
          <a:bodyPr lIns="0" tIns="0" rIns="0" bIns="0">
            <a:normAutofit/>
          </a:bodyPr>
          <a:lstStyle>
            <a:lvl1pPr>
              <a:defRPr sz="16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1pPr>
            <a:lvl2pPr>
              <a:defRPr sz="14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2pPr>
            <a:lvl3pPr>
              <a:defRPr sz="12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3pPr>
            <a:lvl4pPr>
              <a:defRPr sz="12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4pPr>
            <a:lvl5pPr>
              <a:defRPr sz="12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sp>
        <p:nvSpPr>
          <p:cNvPr id="13" name="Google Shape;135;p29">
            <a:extLst>
              <a:ext uri="{FF2B5EF4-FFF2-40B4-BE49-F238E27FC236}">
                <a16:creationId xmlns:a16="http://schemas.microsoft.com/office/drawing/2014/main" id="{402686C8-D270-CC41-87D4-A220C3B4FAC2}"/>
              </a:ext>
            </a:extLst>
          </p:cNvPr>
          <p:cNvSpPr txBox="1"/>
          <p:nvPr userDrawn="1"/>
        </p:nvSpPr>
        <p:spPr>
          <a:xfrm>
            <a:off x="-1" y="7483814"/>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Please make sure that page numbers, graphic patterns, legal, and the logo bug are all visible over images.</a:t>
            </a:r>
            <a:endParaRPr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15" name="Google Shape;246;p40">
            <a:extLst>
              <a:ext uri="{FF2B5EF4-FFF2-40B4-BE49-F238E27FC236}">
                <a16:creationId xmlns:a16="http://schemas.microsoft.com/office/drawing/2014/main" id="{3ACC2C59-E23A-B541-BE94-2A89478F471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6" name="Google Shape;131;p29">
            <a:extLst>
              <a:ext uri="{FF2B5EF4-FFF2-40B4-BE49-F238E27FC236}">
                <a16:creationId xmlns:a16="http://schemas.microsoft.com/office/drawing/2014/main" id="{2012730B-248A-AF4E-8BC6-9F6D785B39C1}"/>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9578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ey Statement Image">
    <p:bg>
      <p:bgPr>
        <a:solidFill>
          <a:schemeClr val="bg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827E1D-223C-C347-B356-D32B75A405DE}"/>
              </a:ext>
            </a:extLst>
          </p:cNvPr>
          <p:cNvSpPr>
            <a:spLocks noGrp="1"/>
          </p:cNvSpPr>
          <p:nvPr>
            <p:ph type="pic" sz="quarter" idx="10"/>
          </p:nvPr>
        </p:nvSpPr>
        <p:spPr>
          <a:xfrm>
            <a:off x="0" y="0"/>
            <a:ext cx="12192000" cy="6858000"/>
          </a:xfrm>
        </p:spPr>
        <p:txBody>
          <a:bodyPr/>
          <a:lstStyle>
            <a:lvl1pPr>
              <a:buNone/>
              <a:defRPr/>
            </a:lvl1pPr>
          </a:lstStyle>
          <a:p>
            <a:endParaRPr lang="en-US"/>
          </a:p>
        </p:txBody>
      </p:sp>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5"/>
            <a:ext cx="11353800" cy="5859916"/>
          </a:xfrm>
        </p:spPr>
        <p:txBody>
          <a:bodyPr lIns="0" tIns="0" rIns="0" bIns="0" anchor="ctr">
            <a:noAutofit/>
          </a:bodyPr>
          <a:lstStyle>
            <a:lvl1pPr>
              <a:defRPr sz="5400">
                <a:solidFill>
                  <a:schemeClr val="bg1"/>
                </a:solidFill>
              </a:defRPr>
            </a:lvl1pPr>
          </a:lstStyle>
          <a:p>
            <a:r>
              <a:rPr lang="en-US"/>
              <a:t>KEY STATEMENT</a:t>
            </a:r>
            <a:br>
              <a:rPr lang="en-US"/>
            </a:br>
            <a:r>
              <a:rPr lang="en-US"/>
              <a:t>OVER IMAGE</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sp>
        <p:nvSpPr>
          <p:cNvPr id="11" name="Google Shape;135;p29">
            <a:extLst>
              <a:ext uri="{FF2B5EF4-FFF2-40B4-BE49-F238E27FC236}">
                <a16:creationId xmlns:a16="http://schemas.microsoft.com/office/drawing/2014/main" id="{13AF5523-C9E8-9D4F-A548-C407F8708D98}"/>
              </a:ext>
            </a:extLst>
          </p:cNvPr>
          <p:cNvSpPr txBox="1"/>
          <p:nvPr userDrawn="1"/>
        </p:nvSpPr>
        <p:spPr>
          <a:xfrm>
            <a:off x="-1" y="7483814"/>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Please make sure that page numbers, graphic patterns, legal, and the logo bug are all visible over images.</a:t>
            </a:r>
            <a:endParaRPr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14" name="Google Shape;246;p40">
            <a:extLst>
              <a:ext uri="{FF2B5EF4-FFF2-40B4-BE49-F238E27FC236}">
                <a16:creationId xmlns:a16="http://schemas.microsoft.com/office/drawing/2014/main" id="{26E1E9E5-73FE-B34D-B602-67BA32A6FD44}"/>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5" name="Google Shape;131;p29">
            <a:extLst>
              <a:ext uri="{FF2B5EF4-FFF2-40B4-BE49-F238E27FC236}">
                <a16:creationId xmlns:a16="http://schemas.microsoft.com/office/drawing/2014/main" id="{925DFFA0-2E05-C74C-9D8E-058A96D6194D}"/>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
        <p:nvSpPr>
          <p:cNvPr id="9" name="Rectangle 8">
            <a:extLst>
              <a:ext uri="{FF2B5EF4-FFF2-40B4-BE49-F238E27FC236}">
                <a16:creationId xmlns:a16="http://schemas.microsoft.com/office/drawing/2014/main" id="{6C045360-E5CB-9146-8F50-F39697FA9247}"/>
              </a:ext>
            </a:extLst>
          </p:cNvPr>
          <p:cNvSpPr/>
          <p:nvPr userDrawn="1"/>
        </p:nvSpPr>
        <p:spPr>
          <a:xfrm>
            <a:off x="-14918" y="7697782"/>
            <a:ext cx="12192000" cy="203133"/>
          </a:xfrm>
          <a:prstGeom prst="rect">
            <a:avLst/>
          </a:prstGeom>
        </p:spPr>
        <p:txBody>
          <a:bodyPr wrap="square" lIns="0" tIns="0" rIns="0" bIns="0">
            <a:spAutoFit/>
          </a:bodyPr>
          <a:lstStyle/>
          <a:p>
            <a:pPr>
              <a:lnSpc>
                <a:spcPct val="110000"/>
              </a:lnSpc>
            </a:pPr>
            <a:r>
              <a:rPr lang="en-US" sz="1200">
                <a:solidFill>
                  <a:srgbClr val="000000"/>
                </a:solidFill>
                <a:latin typeface="Arial" panose="020B0604020202020204" pitchFamily="34" charset="0"/>
                <a:cs typeface="Arial" panose="020B0604020202020204" pitchFamily="34" charset="0"/>
              </a:rPr>
              <a:t>Key statement slides make long presentations easier to follow, serving as visual breaks in your presentation.</a:t>
            </a:r>
          </a:p>
        </p:txBody>
      </p:sp>
    </p:spTree>
    <p:extLst>
      <p:ext uri="{BB962C8B-B14F-4D97-AF65-F5344CB8AC3E}">
        <p14:creationId xmlns:p14="http://schemas.microsoft.com/office/powerpoint/2010/main" val="132108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EE2858-06F6-E845-A5E6-D742407A3363}"/>
              </a:ext>
            </a:extLst>
          </p:cNvPr>
          <p:cNvSpPr>
            <a:spLocks noGrp="1"/>
          </p:cNvSpPr>
          <p:nvPr>
            <p:ph type="title"/>
          </p:nvPr>
        </p:nvSpPr>
        <p:spPr>
          <a:xfrm>
            <a:off x="419100" y="495301"/>
            <a:ext cx="11353800" cy="914399"/>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0BCFE26-3B7A-DF48-9126-B2DF9FEF74F0}"/>
              </a:ext>
            </a:extLst>
          </p:cNvPr>
          <p:cNvSpPr>
            <a:spLocks noGrp="1"/>
          </p:cNvSpPr>
          <p:nvPr>
            <p:ph type="body" idx="1"/>
          </p:nvPr>
        </p:nvSpPr>
        <p:spPr>
          <a:xfrm>
            <a:off x="419100" y="1485901"/>
            <a:ext cx="11353800" cy="487679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150FCF4-9159-0C44-AC0F-17B414A7E411}"/>
              </a:ext>
            </a:extLst>
          </p:cNvPr>
          <p:cNvSpPr>
            <a:spLocks noGrp="1"/>
          </p:cNvSpPr>
          <p:nvPr>
            <p:ph type="sldNum" sz="quarter" idx="4"/>
          </p:nvPr>
        </p:nvSpPr>
        <p:spPr>
          <a:xfrm>
            <a:off x="9323709" y="169743"/>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28A7D70B-BA5B-454D-9E9C-85AA311AB73C}" type="slidenum">
              <a:rPr lang="en-US" smtClean="0"/>
              <a:pPr/>
              <a:t>‹#›</a:t>
            </a:fld>
            <a:endParaRPr lang="en-US"/>
          </a:p>
        </p:txBody>
      </p:sp>
      <p:sp>
        <p:nvSpPr>
          <p:cNvPr id="9" name="Google Shape;135;p29">
            <a:extLst>
              <a:ext uri="{FF2B5EF4-FFF2-40B4-BE49-F238E27FC236}">
                <a16:creationId xmlns:a16="http://schemas.microsoft.com/office/drawing/2014/main" id="{9AE3BA6C-2E48-854D-A7F1-34357C9B19FE}"/>
              </a:ext>
            </a:extLst>
          </p:cNvPr>
          <p:cNvSpPr txBox="1"/>
          <p:nvPr userDrawn="1"/>
        </p:nvSpPr>
        <p:spPr>
          <a:xfrm>
            <a:off x="-1" y="7026614"/>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Under the ”View” menu, make sure that Guides are turned on in order to see the underlying grid structure.</a:t>
            </a:r>
          </a:p>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Use Arial throughout the deck. Headlines should be Arial Black and all caps. Body copy should be Arial Regular and sentence case, with Arial Black used for emphasis.</a:t>
            </a:r>
            <a:endParaRPr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sp>
        <p:nvSpPr>
          <p:cNvPr id="28" name="Google Shape;489;p54">
            <a:extLst>
              <a:ext uri="{FF2B5EF4-FFF2-40B4-BE49-F238E27FC236}">
                <a16:creationId xmlns:a16="http://schemas.microsoft.com/office/drawing/2014/main" id="{1D03B768-0A8A-E347-860E-AE53B8DA689A}"/>
              </a:ext>
            </a:extLst>
          </p:cNvPr>
          <p:cNvSpPr txBox="1"/>
          <p:nvPr userDrawn="1"/>
        </p:nvSpPr>
        <p:spPr>
          <a:xfrm>
            <a:off x="-1953717" y="178274"/>
            <a:ext cx="1801676" cy="887925"/>
          </a:xfrm>
          <a:prstGeom prst="rect">
            <a:avLst/>
          </a:prstGeom>
          <a:solidFill>
            <a:schemeClr val="accent1"/>
          </a:solidFill>
          <a:ln>
            <a:noFill/>
          </a:ln>
        </p:spPr>
        <p:txBody>
          <a:bodyPr spcFirstLastPara="1" wrap="square" lIns="121900" tIns="0" rIns="0" bIns="0" anchor="ctr" anchorCtr="0">
            <a:noAutofit/>
          </a:bodyPr>
          <a:lstStyle/>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a:rPr>
              <a:t> 185C</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RGB</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R236  G43  B57</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C1  M96  Y82  K0</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EC2B39</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29" name="Google Shape;500;p54">
            <a:extLst>
              <a:ext uri="{FF2B5EF4-FFF2-40B4-BE49-F238E27FC236}">
                <a16:creationId xmlns:a16="http://schemas.microsoft.com/office/drawing/2014/main" id="{D03DA737-EC28-374C-A53C-5DBC9B8984C9}"/>
              </a:ext>
            </a:extLst>
          </p:cNvPr>
          <p:cNvSpPr txBox="1"/>
          <p:nvPr userDrawn="1"/>
        </p:nvSpPr>
        <p:spPr>
          <a:xfrm>
            <a:off x="-1953717" y="2135166"/>
            <a:ext cx="1801676" cy="887925"/>
          </a:xfrm>
          <a:prstGeom prst="rect">
            <a:avLst/>
          </a:prstGeom>
          <a:solidFill>
            <a:schemeClr val="bg1"/>
          </a:solidFill>
          <a:ln>
            <a:solidFill>
              <a:schemeClr val="tx1"/>
            </a:solidFill>
          </a:ln>
        </p:spPr>
        <p:txBody>
          <a:bodyPr spcFirstLastPara="1" wrap="square" lIns="121900" tIns="0" rIns="0" bIns="0" anchor="ctr" anchorCtr="0">
            <a:noAutofit/>
          </a:bodyPr>
          <a:lstStyle/>
          <a:p>
            <a:pPr>
              <a:lnSpc>
                <a:spcPct val="90000"/>
              </a:lnSpc>
            </a:pPr>
            <a:r>
              <a:rPr lang="en" sz="900" b="1">
                <a:solidFill>
                  <a:srgbClr val="000000"/>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a:rPr>
              <a:t> White</a:t>
            </a:r>
            <a:endParaRPr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pPr>
            <a:r>
              <a:rPr lang="en" sz="900" b="1">
                <a:solidFill>
                  <a:srgbClr val="000000"/>
                </a:solidFill>
                <a:latin typeface="Arial Black" panose="020B0604020202020204" pitchFamily="34" charset="0"/>
                <a:ea typeface="Helvetica Neue" panose="02000503000000020004" pitchFamily="2" charset="0"/>
                <a:cs typeface="Helvetica Neue" panose="02000503000000020004" pitchFamily="2" charset="0"/>
                <a:sym typeface="Poppins Light"/>
              </a:rPr>
              <a:t>RGB</a:t>
            </a:r>
            <a:r>
              <a:rPr lang="en"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Light"/>
              </a:rPr>
              <a:t>   R255  G255  B255</a:t>
            </a:r>
            <a:endParaRPr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rgbClr val="000000"/>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Light"/>
              </a:rPr>
              <a:t>  C0  M0  Y0  K0</a:t>
            </a:r>
            <a:endParaRPr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chemeClr val="dk1"/>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900">
                <a:latin typeface="Arial" panose="020B0604020202020204" pitchFamily="34" charset="0"/>
                <a:ea typeface="Helvetica Neue" panose="02000503000000020004" pitchFamily="2" charset="0"/>
                <a:cs typeface="Helvetica Neue" panose="02000503000000020004" pitchFamily="2" charset="0"/>
                <a:sym typeface="Poppins Light"/>
              </a:rPr>
              <a:t>  FFFFFF</a:t>
            </a:r>
            <a:endParaRPr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0" name="Google Shape;135;p29">
            <a:extLst>
              <a:ext uri="{FF2B5EF4-FFF2-40B4-BE49-F238E27FC236}">
                <a16:creationId xmlns:a16="http://schemas.microsoft.com/office/drawing/2014/main" id="{288544CC-0962-D24D-BD84-A4C75498EFCA}"/>
              </a:ext>
            </a:extLst>
          </p:cNvPr>
          <p:cNvSpPr txBox="1"/>
          <p:nvPr userDrawn="1"/>
        </p:nvSpPr>
        <p:spPr>
          <a:xfrm>
            <a:off x="-1797961" y="-53373"/>
            <a:ext cx="1645920" cy="231648"/>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0"/>
              </a:spcAft>
              <a:buClr>
                <a:srgbClr val="000000"/>
              </a:buClr>
              <a:buSzPts val="500"/>
              <a:buFont typeface="Arial"/>
              <a:buNone/>
            </a:pPr>
            <a:r>
              <a:rPr lang="en" sz="1050" b="1" u="none" strike="noStrike" cap="none">
                <a:solidFill>
                  <a:schemeClr val="tx1"/>
                </a:solidFill>
                <a:latin typeface="Arial Black" panose="020B0604020202020204" pitchFamily="34" charset="0"/>
                <a:ea typeface="Helvetica Neue" panose="02000503000000020004" pitchFamily="2" charset="0"/>
                <a:cs typeface="Helvetica Neue" panose="02000503000000020004" pitchFamily="2" charset="0"/>
                <a:sym typeface="Helvetica Neue"/>
              </a:rPr>
              <a:t>PRIMARY COLORS</a:t>
            </a:r>
            <a:endParaRPr sz="1050" b="1" u="none" strike="noStrike" cap="none">
              <a:solidFill>
                <a:schemeClr val="tx1"/>
              </a:solidFill>
              <a:latin typeface="Arial Black" panose="020B0604020202020204" pitchFamily="34" charset="0"/>
              <a:ea typeface="Helvetica Neue" panose="02000503000000020004" pitchFamily="2" charset="0"/>
              <a:cs typeface="Helvetica Neue" panose="02000503000000020004" pitchFamily="2" charset="0"/>
              <a:sym typeface="Helvetica Neue"/>
            </a:endParaRPr>
          </a:p>
        </p:txBody>
      </p:sp>
      <p:sp>
        <p:nvSpPr>
          <p:cNvPr id="31" name="Google Shape;493;p54">
            <a:extLst>
              <a:ext uri="{FF2B5EF4-FFF2-40B4-BE49-F238E27FC236}">
                <a16:creationId xmlns:a16="http://schemas.microsoft.com/office/drawing/2014/main" id="{62DF0BBB-7C65-5648-9CA5-56450B5EF2D6}"/>
              </a:ext>
            </a:extLst>
          </p:cNvPr>
          <p:cNvSpPr txBox="1"/>
          <p:nvPr userDrawn="1"/>
        </p:nvSpPr>
        <p:spPr>
          <a:xfrm>
            <a:off x="-1953717" y="1156720"/>
            <a:ext cx="1801676" cy="887925"/>
          </a:xfrm>
          <a:prstGeom prst="rect">
            <a:avLst/>
          </a:prstGeom>
          <a:solidFill>
            <a:schemeClr val="tx1"/>
          </a:solidFill>
          <a:ln>
            <a:noFill/>
          </a:ln>
        </p:spPr>
        <p:txBody>
          <a:bodyPr spcFirstLastPara="1" wrap="square" lIns="121900" tIns="0" rIns="0" bIns="0" anchor="ctr" anchorCtr="0">
            <a:noAutofit/>
          </a:bodyPr>
          <a:lstStyle/>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a:rPr>
              <a:t> Black 6 C</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R0  G0  B0</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C75  M68  Y67  K90</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000000</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2" name="Google Shape;135;p29">
            <a:extLst>
              <a:ext uri="{FF2B5EF4-FFF2-40B4-BE49-F238E27FC236}">
                <a16:creationId xmlns:a16="http://schemas.microsoft.com/office/drawing/2014/main" id="{47795A3A-A7CC-CF4C-AA0D-71CEC112C0AA}"/>
              </a:ext>
            </a:extLst>
          </p:cNvPr>
          <p:cNvSpPr txBox="1"/>
          <p:nvPr userDrawn="1"/>
        </p:nvSpPr>
        <p:spPr>
          <a:xfrm>
            <a:off x="12326377" y="-53373"/>
            <a:ext cx="1645920" cy="231648"/>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050" b="1" u="none" strike="noStrike" cap="none">
                <a:solidFill>
                  <a:schemeClr val="tx1"/>
                </a:solidFill>
                <a:latin typeface="Arial Black" panose="020B0604020202020204" pitchFamily="34" charset="0"/>
                <a:ea typeface="Helvetica Neue" panose="02000503000000020004" pitchFamily="2" charset="0"/>
                <a:cs typeface="Helvetica Neue" panose="02000503000000020004" pitchFamily="2" charset="0"/>
                <a:sym typeface="Helvetica Neue"/>
              </a:rPr>
              <a:t>SECONDARY COLORS</a:t>
            </a:r>
            <a:endParaRPr sz="1050" b="1" u="none" strike="noStrike" cap="none">
              <a:solidFill>
                <a:schemeClr val="tx1"/>
              </a:solidFill>
              <a:latin typeface="Arial Black" panose="020B0604020202020204" pitchFamily="34" charset="0"/>
              <a:ea typeface="Helvetica Neue" panose="02000503000000020004" pitchFamily="2" charset="0"/>
              <a:cs typeface="Helvetica Neue" panose="02000503000000020004" pitchFamily="2" charset="0"/>
              <a:sym typeface="Helvetica Neue"/>
            </a:endParaRPr>
          </a:p>
        </p:txBody>
      </p:sp>
      <p:sp>
        <p:nvSpPr>
          <p:cNvPr id="33" name="Google Shape;521;p56">
            <a:extLst>
              <a:ext uri="{FF2B5EF4-FFF2-40B4-BE49-F238E27FC236}">
                <a16:creationId xmlns:a16="http://schemas.microsoft.com/office/drawing/2014/main" id="{60F673A1-08EC-6748-AA6B-ECD71172AF1D}"/>
              </a:ext>
            </a:extLst>
          </p:cNvPr>
          <p:cNvSpPr txBox="1"/>
          <p:nvPr userDrawn="1"/>
        </p:nvSpPr>
        <p:spPr>
          <a:xfrm>
            <a:off x="12314525" y="179213"/>
            <a:ext cx="1515709" cy="565135"/>
          </a:xfrm>
          <a:prstGeom prst="rect">
            <a:avLst/>
          </a:prstGeom>
          <a:solidFill>
            <a:srgbClr val="495683"/>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7673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R73 G86 B131</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C81 M70 Y25 K8</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495683</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4" name="Google Shape;522;p56">
            <a:extLst>
              <a:ext uri="{FF2B5EF4-FFF2-40B4-BE49-F238E27FC236}">
                <a16:creationId xmlns:a16="http://schemas.microsoft.com/office/drawing/2014/main" id="{A7D37594-C833-4141-B76F-B67B2C1ACC0E}"/>
              </a:ext>
            </a:extLst>
          </p:cNvPr>
          <p:cNvSpPr txBox="1"/>
          <p:nvPr userDrawn="1"/>
        </p:nvSpPr>
        <p:spPr>
          <a:xfrm>
            <a:off x="12314525" y="2026058"/>
            <a:ext cx="1512202" cy="565135"/>
          </a:xfrm>
          <a:prstGeom prst="rect">
            <a:avLst/>
          </a:prstGeom>
          <a:solidFill>
            <a:srgbClr val="B0CFD9"/>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551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R176 G207 B217</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C30 M7 Y11 K0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B0CFD9</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5" name="Google Shape;523;p56">
            <a:extLst>
              <a:ext uri="{FF2B5EF4-FFF2-40B4-BE49-F238E27FC236}">
                <a16:creationId xmlns:a16="http://schemas.microsoft.com/office/drawing/2014/main" id="{96A8C196-320E-514E-BC69-BBEBC7F26CDA}"/>
              </a:ext>
            </a:extLst>
          </p:cNvPr>
          <p:cNvSpPr txBox="1"/>
          <p:nvPr userDrawn="1"/>
        </p:nvSpPr>
        <p:spPr>
          <a:xfrm>
            <a:off x="12314525" y="794828"/>
            <a:ext cx="1512202" cy="565135"/>
          </a:xfrm>
          <a:prstGeom prst="rect">
            <a:avLst/>
          </a:prstGeom>
          <a:solidFill>
            <a:srgbClr val="65618A"/>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5275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R101 G97 B138</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C68 M65 Y24 K5</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65618A</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6" name="Google Shape;524;p56">
            <a:extLst>
              <a:ext uri="{FF2B5EF4-FFF2-40B4-BE49-F238E27FC236}">
                <a16:creationId xmlns:a16="http://schemas.microsoft.com/office/drawing/2014/main" id="{3BB702B5-DE96-534C-A6A6-31F8692DBF83}"/>
              </a:ext>
            </a:extLst>
          </p:cNvPr>
          <p:cNvSpPr txBox="1"/>
          <p:nvPr userDrawn="1"/>
        </p:nvSpPr>
        <p:spPr>
          <a:xfrm>
            <a:off x="12314525" y="1410443"/>
            <a:ext cx="1515709" cy="565135"/>
          </a:xfrm>
          <a:prstGeom prst="rect">
            <a:avLst/>
          </a:prstGeom>
          <a:solidFill>
            <a:srgbClr val="3A718C"/>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7698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R58 G113 B140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C81 M48 Y32 K7</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3A718C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7" name="Google Shape;532;p56">
            <a:extLst>
              <a:ext uri="{FF2B5EF4-FFF2-40B4-BE49-F238E27FC236}">
                <a16:creationId xmlns:a16="http://schemas.microsoft.com/office/drawing/2014/main" id="{E94D427C-93A4-3A4A-B33C-2BAFE9FAEF63}"/>
              </a:ext>
            </a:extLst>
          </p:cNvPr>
          <p:cNvSpPr txBox="1"/>
          <p:nvPr userDrawn="1"/>
        </p:nvSpPr>
        <p:spPr>
          <a:xfrm>
            <a:off x="12314525" y="2641673"/>
            <a:ext cx="1515709" cy="565135"/>
          </a:xfrm>
          <a:prstGeom prst="rect">
            <a:avLst/>
          </a:prstGeom>
          <a:solidFill>
            <a:srgbClr val="416243"/>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7734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R65 G98 B67</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C78 M38 Y83 K30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416243</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8" name="Google Shape;533;p56">
            <a:extLst>
              <a:ext uri="{FF2B5EF4-FFF2-40B4-BE49-F238E27FC236}">
                <a16:creationId xmlns:a16="http://schemas.microsoft.com/office/drawing/2014/main" id="{93D652CF-BC90-F041-BCAA-162ED27CFDC3}"/>
              </a:ext>
            </a:extLst>
          </p:cNvPr>
          <p:cNvSpPr txBox="1"/>
          <p:nvPr userDrawn="1"/>
        </p:nvSpPr>
        <p:spPr>
          <a:xfrm>
            <a:off x="12314525" y="3257288"/>
            <a:ext cx="1512202" cy="565135"/>
          </a:xfrm>
          <a:prstGeom prst="rect">
            <a:avLst/>
          </a:prstGeom>
          <a:solidFill>
            <a:srgbClr val="57A773"/>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7723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R87 G167 B115</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C69 M13 Y71 K1</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57A773</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9" name="Google Shape;534;p56">
            <a:extLst>
              <a:ext uri="{FF2B5EF4-FFF2-40B4-BE49-F238E27FC236}">
                <a16:creationId xmlns:a16="http://schemas.microsoft.com/office/drawing/2014/main" id="{6B0762AD-BE85-0F43-AA04-2787992E8D66}"/>
              </a:ext>
            </a:extLst>
          </p:cNvPr>
          <p:cNvSpPr txBox="1"/>
          <p:nvPr userDrawn="1"/>
        </p:nvSpPr>
        <p:spPr>
          <a:xfrm>
            <a:off x="12314525" y="5098963"/>
            <a:ext cx="1515709" cy="565135"/>
          </a:xfrm>
          <a:prstGeom prst="rect">
            <a:avLst/>
          </a:prstGeom>
          <a:solidFill>
            <a:srgbClr val="F26419"/>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166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R242 G100 B25</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C0 M79 Y100 K0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a:t>
            </a:r>
            <a:r>
              <a:rPr lang="en" sz="8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F26419</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40" name="Google Shape;535;p56">
            <a:extLst>
              <a:ext uri="{FF2B5EF4-FFF2-40B4-BE49-F238E27FC236}">
                <a16:creationId xmlns:a16="http://schemas.microsoft.com/office/drawing/2014/main" id="{BECDF4F2-1E37-9A4B-9D6E-8AF5DFC0AC99}"/>
              </a:ext>
            </a:extLst>
          </p:cNvPr>
          <p:cNvSpPr txBox="1"/>
          <p:nvPr userDrawn="1"/>
        </p:nvSpPr>
        <p:spPr>
          <a:xfrm>
            <a:off x="12314525" y="5714578"/>
            <a:ext cx="1512202" cy="565135"/>
          </a:xfrm>
          <a:prstGeom prst="rect">
            <a:avLst/>
          </a:prstGeom>
          <a:solidFill>
            <a:srgbClr val="F6AE2D"/>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130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R246 G174 B45</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C0 M37 Y100  K0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F6AE2D</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41" name="Google Shape;536;p56">
            <a:extLst>
              <a:ext uri="{FF2B5EF4-FFF2-40B4-BE49-F238E27FC236}">
                <a16:creationId xmlns:a16="http://schemas.microsoft.com/office/drawing/2014/main" id="{51E42B78-E127-BE40-AF38-6629D88FA785}"/>
              </a:ext>
            </a:extLst>
          </p:cNvPr>
          <p:cNvSpPr txBox="1"/>
          <p:nvPr userDrawn="1"/>
        </p:nvSpPr>
        <p:spPr>
          <a:xfrm>
            <a:off x="12314525" y="3872903"/>
            <a:ext cx="1515709" cy="559965"/>
          </a:xfrm>
          <a:prstGeom prst="rect">
            <a:avLst/>
          </a:prstGeom>
          <a:solidFill>
            <a:srgbClr val="FFD20A"/>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1915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 255 G218 B39</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C1 M11 Y93 K0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FFD20A</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42" name="Google Shape;537;p56">
            <a:extLst>
              <a:ext uri="{FF2B5EF4-FFF2-40B4-BE49-F238E27FC236}">
                <a16:creationId xmlns:a16="http://schemas.microsoft.com/office/drawing/2014/main" id="{E1511443-ED9A-9A43-8B6F-B1B8D14F613A}"/>
              </a:ext>
            </a:extLst>
          </p:cNvPr>
          <p:cNvSpPr txBox="1"/>
          <p:nvPr userDrawn="1"/>
        </p:nvSpPr>
        <p:spPr>
          <a:xfrm>
            <a:off x="12314525" y="4483348"/>
            <a:ext cx="1512202" cy="565135"/>
          </a:xfrm>
          <a:prstGeom prst="rect">
            <a:avLst/>
          </a:prstGeom>
          <a:solidFill>
            <a:srgbClr val="FFE156"/>
          </a:solidFill>
          <a:ln>
            <a:noFill/>
          </a:ln>
        </p:spPr>
        <p:txBody>
          <a:bodyPr spcFirstLastPara="1" wrap="square" lIns="121900" tIns="0" rIns="0" bIns="0" anchor="ctr" anchorCtr="0">
            <a:noAutofit/>
          </a:bodyPr>
          <a:lstStyle/>
          <a:p>
            <a:pPr>
              <a:lnSpc>
                <a:spcPct val="90000"/>
              </a:lnSpc>
              <a:buClr>
                <a:schemeClr val="dk1"/>
              </a:buClr>
            </a:pPr>
            <a:r>
              <a:rPr lang="en" sz="800" b="1">
                <a:solidFill>
                  <a:schemeClr val="bg1"/>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a:rPr>
              <a:t> 115 C</a:t>
            </a:r>
            <a:endParaRPr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chemeClr val="bg1"/>
                </a:solidFill>
                <a:latin typeface="Arial Black" panose="020B0604020202020204" pitchFamily="34" charset="0"/>
                <a:ea typeface="Helvetica Neue" panose="02000503000000020004" pitchFamily="2" charset="0"/>
                <a:cs typeface="Helvetica Neue" panose="02000503000000020004" pitchFamily="2" charset="0"/>
                <a:sym typeface="Poppins Light"/>
              </a:rPr>
              <a:t>RGB</a:t>
            </a:r>
            <a:r>
              <a:rPr lang="en"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rPr>
              <a:t>  R255 G255 B86</a:t>
            </a:r>
            <a:endParaRPr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chemeClr val="bg1"/>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rPr>
              <a:t> C0 M8 Y92 K0</a:t>
            </a:r>
            <a:endParaRPr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chemeClr val="bg1"/>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rPr>
              <a:t> FFE156</a:t>
            </a:r>
            <a:endParaRPr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43" name="Google Shape;536;p56">
            <a:extLst>
              <a:ext uri="{FF2B5EF4-FFF2-40B4-BE49-F238E27FC236}">
                <a16:creationId xmlns:a16="http://schemas.microsoft.com/office/drawing/2014/main" id="{D2412C9F-C476-9442-9979-68C8B1FBC3B6}"/>
              </a:ext>
            </a:extLst>
          </p:cNvPr>
          <p:cNvSpPr txBox="1"/>
          <p:nvPr userDrawn="1"/>
        </p:nvSpPr>
        <p:spPr>
          <a:xfrm>
            <a:off x="12314525" y="6940637"/>
            <a:ext cx="1515709" cy="559965"/>
          </a:xfrm>
          <a:prstGeom prst="rect">
            <a:avLst/>
          </a:prstGeom>
          <a:solidFill>
            <a:srgbClr val="D5D9DC"/>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427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 213 G217 B220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C15 M10 Y9 K0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D5D9DC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44" name="Google Shape;536;p56">
            <a:extLst>
              <a:ext uri="{FF2B5EF4-FFF2-40B4-BE49-F238E27FC236}">
                <a16:creationId xmlns:a16="http://schemas.microsoft.com/office/drawing/2014/main" id="{2663D03C-9B70-7343-9407-71BDA966ADD9}"/>
              </a:ext>
            </a:extLst>
          </p:cNvPr>
          <p:cNvSpPr txBox="1"/>
          <p:nvPr userDrawn="1"/>
        </p:nvSpPr>
        <p:spPr>
          <a:xfrm>
            <a:off x="12314525" y="6330193"/>
            <a:ext cx="1515709" cy="559965"/>
          </a:xfrm>
          <a:prstGeom prst="rect">
            <a:avLst/>
          </a:prstGeom>
          <a:solidFill>
            <a:srgbClr val="7A868D"/>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430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R125 G134 B140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C54 M41 Y38 K4</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7D868C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Tree>
    <p:extLst>
      <p:ext uri="{BB962C8B-B14F-4D97-AF65-F5344CB8AC3E}">
        <p14:creationId xmlns:p14="http://schemas.microsoft.com/office/powerpoint/2010/main" val="321125223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7" r:id="rId3"/>
    <p:sldLayoutId id="2147483692" r:id="rId4"/>
    <p:sldLayoutId id="2147483694" r:id="rId5"/>
    <p:sldLayoutId id="2147483690" r:id="rId6"/>
    <p:sldLayoutId id="2147483691" r:id="rId7"/>
    <p:sldLayoutId id="2147483697" r:id="rId8"/>
    <p:sldLayoutId id="2147483689" r:id="rId9"/>
    <p:sldLayoutId id="2147483695" r:id="rId10"/>
    <p:sldLayoutId id="2147483669" r:id="rId11"/>
    <p:sldLayoutId id="2147483696" r:id="rId12"/>
    <p:sldLayoutId id="2147483693" r:id="rId13"/>
    <p:sldLayoutId id="2147483672" r:id="rId14"/>
    <p:sldLayoutId id="2147483673" r:id="rId15"/>
    <p:sldLayoutId id="2147483674" r:id="rId16"/>
    <p:sldLayoutId id="2147483675" r:id="rId17"/>
  </p:sldLayoutIdLst>
  <p:hf hdr="0" ftr="0" dt="0"/>
  <p:txStyles>
    <p:titleStyle>
      <a:lvl1pPr algn="l" defTabSz="914400" rtl="0" eaLnBrk="1" latinLnBrk="0" hangingPunct="1">
        <a:lnSpc>
          <a:spcPct val="85000"/>
        </a:lnSpc>
        <a:spcBef>
          <a:spcPct val="0"/>
        </a:spcBef>
        <a:spcAft>
          <a:spcPts val="1600"/>
        </a:spcAft>
        <a:buNone/>
        <a:defRPr sz="2800" b="1" i="0" kern="120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p:titleStyle>
    <p:bodyStyle>
      <a:lvl1pPr marL="228600" indent="-228600" algn="l" defTabSz="914400" rtl="0" eaLnBrk="1" latinLnBrk="0" hangingPunct="1">
        <a:lnSpc>
          <a:spcPct val="90000"/>
        </a:lnSpc>
        <a:spcBef>
          <a:spcPts val="0"/>
        </a:spcBef>
        <a:spcAft>
          <a:spcPts val="1600"/>
        </a:spcAft>
        <a:buFont typeface="Arial" panose="020B0604020202020204" pitchFamily="34" charset="0"/>
        <a:buChar char="•"/>
        <a:defRPr sz="16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104" userDrawn="1">
          <p15:clr>
            <a:srgbClr val="F26B43"/>
          </p15:clr>
        </p15:guide>
        <p15:guide id="2" pos="264" userDrawn="1">
          <p15:clr>
            <a:srgbClr val="9FCC3B"/>
          </p15:clr>
        </p15:guide>
        <p15:guide id="3" pos="3384" userDrawn="1">
          <p15:clr>
            <a:srgbClr val="547EBF"/>
          </p15:clr>
        </p15:guide>
        <p15:guide id="4" pos="7416" userDrawn="1">
          <p15:clr>
            <a:srgbClr val="9FCC3B"/>
          </p15:clr>
        </p15:guide>
        <p15:guide id="5" pos="3072" userDrawn="1">
          <p15:clr>
            <a:srgbClr val="F26B43"/>
          </p15:clr>
        </p15:guide>
        <p15:guide id="6" pos="2712" userDrawn="1">
          <p15:clr>
            <a:srgbClr val="547EBF"/>
          </p15:clr>
        </p15:guide>
        <p15:guide id="7" pos="2448" userDrawn="1">
          <p15:clr>
            <a:srgbClr val="F26B43"/>
          </p15:clr>
        </p15:guide>
        <p15:guide id="8" pos="3024" userDrawn="1">
          <p15:clr>
            <a:srgbClr val="F26B43"/>
          </p15:clr>
        </p15:guide>
        <p15:guide id="9" pos="3336" userDrawn="1">
          <p15:clr>
            <a:srgbClr val="547EBF"/>
          </p15:clr>
        </p15:guide>
        <p15:guide id="10" pos="2400" userDrawn="1">
          <p15:clr>
            <a:srgbClr val="F26B43"/>
          </p15:clr>
        </p15:guide>
        <p15:guide id="11" pos="2760" userDrawn="1">
          <p15:clr>
            <a:srgbClr val="547EBF"/>
          </p15:clr>
        </p15:guide>
        <p15:guide id="12" pos="1824" userDrawn="1">
          <p15:clr>
            <a:srgbClr val="F26B43"/>
          </p15:clr>
        </p15:guide>
        <p15:guide id="13" pos="1464" userDrawn="1">
          <p15:clr>
            <a:srgbClr val="547EBF"/>
          </p15:clr>
        </p15:guide>
        <p15:guide id="14" pos="1200" userDrawn="1">
          <p15:clr>
            <a:srgbClr val="F26B43"/>
          </p15:clr>
        </p15:guide>
        <p15:guide id="15" pos="528" userDrawn="1">
          <p15:clr>
            <a:srgbClr val="F26B43"/>
          </p15:clr>
        </p15:guide>
        <p15:guide id="16" pos="840" userDrawn="1">
          <p15:clr>
            <a:srgbClr val="547EBF"/>
          </p15:clr>
        </p15:guide>
        <p15:guide id="17" pos="576" userDrawn="1">
          <p15:clr>
            <a:srgbClr val="F26B43"/>
          </p15:clr>
        </p15:guide>
        <p15:guide id="19" pos="888" userDrawn="1">
          <p15:clr>
            <a:srgbClr val="547EBF"/>
          </p15:clr>
        </p15:guide>
        <p15:guide id="20" pos="1152" userDrawn="1">
          <p15:clr>
            <a:srgbClr val="F26B43"/>
          </p15:clr>
        </p15:guide>
        <p15:guide id="21" pos="1512" userDrawn="1">
          <p15:clr>
            <a:srgbClr val="547EBF"/>
          </p15:clr>
        </p15:guide>
        <p15:guide id="22" pos="1776" userDrawn="1">
          <p15:clr>
            <a:srgbClr val="F26B43"/>
          </p15:clr>
        </p15:guide>
        <p15:guide id="23" pos="2088" userDrawn="1">
          <p15:clr>
            <a:srgbClr val="547EBF"/>
          </p15:clr>
        </p15:guide>
        <p15:guide id="24" pos="2136" userDrawn="1">
          <p15:clr>
            <a:srgbClr val="547EBF"/>
          </p15:clr>
        </p15:guide>
        <p15:guide id="25" orient="horz" pos="3072" userDrawn="1">
          <p15:clr>
            <a:srgbClr val="F26B43"/>
          </p15:clr>
        </p15:guide>
        <p15:guide id="26" orient="horz" pos="2448" userDrawn="1">
          <p15:clr>
            <a:srgbClr val="F26B43"/>
          </p15:clr>
        </p15:guide>
        <p15:guide id="27" orient="horz" pos="312" userDrawn="1">
          <p15:clr>
            <a:srgbClr val="9FCC3B"/>
          </p15:clr>
        </p15:guide>
        <p15:guide id="28" orient="horz" pos="2496" userDrawn="1">
          <p15:clr>
            <a:srgbClr val="F26B43"/>
          </p15:clr>
        </p15:guide>
        <p15:guide id="29" orient="horz" pos="3120" userDrawn="1">
          <p15:clr>
            <a:srgbClr val="F26B43"/>
          </p15:clr>
        </p15:guide>
        <p15:guide id="30" orient="horz" pos="4008" userDrawn="1">
          <p15:clr>
            <a:srgbClr val="9FCC3B"/>
          </p15:clr>
        </p15:guide>
        <p15:guide id="31" orient="horz" pos="2760" userDrawn="1">
          <p15:clr>
            <a:srgbClr val="547EBF"/>
          </p15:clr>
        </p15:guide>
        <p15:guide id="32" orient="horz" pos="2808" userDrawn="1">
          <p15:clr>
            <a:srgbClr val="547EBF"/>
          </p15:clr>
        </p15:guide>
        <p15:guide id="33" pos="7152" userDrawn="1">
          <p15:clr>
            <a:srgbClr val="F26B43"/>
          </p15:clr>
        </p15:guide>
        <p15:guide id="34" pos="5592" userDrawn="1">
          <p15:clr>
            <a:srgbClr val="547EBF"/>
          </p15:clr>
        </p15:guide>
        <p15:guide id="35" pos="5544" userDrawn="1">
          <p15:clr>
            <a:srgbClr val="547EBF"/>
          </p15:clr>
        </p15:guide>
        <p15:guide id="36" pos="5904" userDrawn="1">
          <p15:clr>
            <a:srgbClr val="F26B43"/>
          </p15:clr>
        </p15:guide>
        <p15:guide id="37" pos="5856" userDrawn="1">
          <p15:clr>
            <a:srgbClr val="F26B43"/>
          </p15:clr>
        </p15:guide>
        <p15:guide id="38" pos="6216" userDrawn="1">
          <p15:clr>
            <a:srgbClr val="547EBF"/>
          </p15:clr>
        </p15:guide>
        <p15:guide id="39" pos="6168" userDrawn="1">
          <p15:clr>
            <a:srgbClr val="547EBF"/>
          </p15:clr>
        </p15:guide>
        <p15:guide id="40" pos="6792" userDrawn="1">
          <p15:clr>
            <a:srgbClr val="547EBF"/>
          </p15:clr>
        </p15:guide>
        <p15:guide id="41" pos="6840" userDrawn="1">
          <p15:clr>
            <a:srgbClr val="547EBF"/>
          </p15:clr>
        </p15:guide>
        <p15:guide id="42" pos="6480" userDrawn="1">
          <p15:clr>
            <a:srgbClr val="F26B43"/>
          </p15:clr>
        </p15:guide>
        <p15:guide id="43" pos="6528" userDrawn="1">
          <p15:clr>
            <a:srgbClr val="F26B43"/>
          </p15:clr>
        </p15:guide>
        <p15:guide id="44" pos="4344" userDrawn="1">
          <p15:clr>
            <a:srgbClr val="547EBF"/>
          </p15:clr>
        </p15:guide>
        <p15:guide id="45" pos="4608" userDrawn="1">
          <p15:clr>
            <a:srgbClr val="F26B43"/>
          </p15:clr>
        </p15:guide>
        <p15:guide id="46" pos="4656" userDrawn="1">
          <p15:clr>
            <a:srgbClr val="F26B43"/>
          </p15:clr>
        </p15:guide>
        <p15:guide id="47" pos="4920" userDrawn="1">
          <p15:clr>
            <a:srgbClr val="547EBF"/>
          </p15:clr>
        </p15:guide>
        <p15:guide id="48" pos="4968" userDrawn="1">
          <p15:clr>
            <a:srgbClr val="547EBF"/>
          </p15:clr>
        </p15:guide>
        <p15:guide id="49" pos="5280" userDrawn="1">
          <p15:clr>
            <a:srgbClr val="F26B43"/>
          </p15:clr>
        </p15:guide>
        <p15:guide id="50" pos="5232" userDrawn="1">
          <p15:clr>
            <a:srgbClr val="F26B43"/>
          </p15:clr>
        </p15:guide>
        <p15:guide id="51" pos="3648" userDrawn="1">
          <p15:clr>
            <a:srgbClr val="F26B43"/>
          </p15:clr>
        </p15:guide>
        <p15:guide id="52" pos="3696" userDrawn="1">
          <p15:clr>
            <a:srgbClr val="F26B43"/>
          </p15:clr>
        </p15:guide>
        <p15:guide id="53" pos="3984" userDrawn="1">
          <p15:clr>
            <a:srgbClr val="F26B43"/>
          </p15:clr>
        </p15:guide>
        <p15:guide id="54" pos="4296" userDrawn="1">
          <p15:clr>
            <a:srgbClr val="547EBF"/>
          </p15:clr>
        </p15:guide>
        <p15:guide id="56" pos="3840" userDrawn="1">
          <p15:clr>
            <a:srgbClr val="547EBF"/>
          </p15:clr>
        </p15:guide>
        <p15:guide id="57" pos="4032" userDrawn="1">
          <p15:clr>
            <a:srgbClr val="F26B43"/>
          </p15:clr>
        </p15:guide>
        <p15:guide id="58" orient="horz" pos="1248" userDrawn="1">
          <p15:clr>
            <a:srgbClr val="F26B43"/>
          </p15:clr>
        </p15:guide>
        <p15:guide id="59" orient="horz" pos="1200" userDrawn="1">
          <p15:clr>
            <a:srgbClr val="F26B43"/>
          </p15:clr>
        </p15:guide>
        <p15:guide id="60" orient="horz" pos="1560" userDrawn="1">
          <p15:clr>
            <a:srgbClr val="547EBF"/>
          </p15:clr>
        </p15:guide>
        <p15:guide id="61" orient="horz" pos="1512" userDrawn="1">
          <p15:clr>
            <a:srgbClr val="547EBF"/>
          </p15:clr>
        </p15:guide>
        <p15:guide id="62" orient="horz" pos="1824" userDrawn="1">
          <p15:clr>
            <a:srgbClr val="F26B43"/>
          </p15:clr>
        </p15:guide>
        <p15:guide id="63" orient="horz" pos="1872" userDrawn="1">
          <p15:clr>
            <a:srgbClr val="F26B43"/>
          </p15:clr>
        </p15:guide>
        <p15:guide id="64" orient="horz" pos="2136" userDrawn="1">
          <p15:clr>
            <a:srgbClr val="547EBF"/>
          </p15:clr>
        </p15:guide>
        <p15:guide id="65" orient="horz" pos="2184" userDrawn="1">
          <p15:clr>
            <a:srgbClr val="547EBF"/>
          </p15:clr>
        </p15:guide>
        <p15:guide id="66" orient="horz" pos="576" userDrawn="1">
          <p15:clr>
            <a:srgbClr val="F26B43"/>
          </p15:clr>
        </p15:guide>
        <p15:guide id="67" orient="horz" pos="624" userDrawn="1">
          <p15:clr>
            <a:srgbClr val="F26B43"/>
          </p15:clr>
        </p15:guide>
        <p15:guide id="68" orient="horz" pos="936" userDrawn="1">
          <p15:clr>
            <a:srgbClr val="547EBF"/>
          </p15:clr>
        </p15:guide>
        <p15:guide id="69" orient="horz" pos="888" userDrawn="1">
          <p15:clr>
            <a:srgbClr val="547EBF"/>
          </p15:clr>
        </p15:guide>
        <p15:guide id="70" orient="horz" pos="3384" userDrawn="1">
          <p15:clr>
            <a:srgbClr val="547EBF"/>
          </p15:clr>
        </p15:guide>
        <p15:guide id="71" orient="horz" pos="3432" userDrawn="1">
          <p15:clr>
            <a:srgbClr val="547EBF"/>
          </p15:clr>
        </p15:guide>
        <p15:guide id="72" orient="horz" pos="3696" userDrawn="1">
          <p15:clr>
            <a:srgbClr val="F26B43"/>
          </p15:clr>
        </p15:guide>
        <p15:guide id="73"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svg"/><Relationship Id="rId12" Type="http://schemas.openxmlformats.org/officeDocument/2006/relationships/image" Target="../media/image43.jpe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jpe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1.sv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1.sv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1.sv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79.png"/><Relationship Id="rId18" Type="http://schemas.openxmlformats.org/officeDocument/2006/relationships/image" Target="../media/image43.jpeg"/><Relationship Id="rId3" Type="http://schemas.openxmlformats.org/officeDocument/2006/relationships/image" Target="../media/image74.png"/><Relationship Id="rId7" Type="http://schemas.openxmlformats.org/officeDocument/2006/relationships/image" Target="../media/image34.png"/><Relationship Id="rId12" Type="http://schemas.openxmlformats.org/officeDocument/2006/relationships/image" Target="../media/image78.png"/><Relationship Id="rId17" Type="http://schemas.openxmlformats.org/officeDocument/2006/relationships/image" Target="../media/image42.png"/><Relationship Id="rId2" Type="http://schemas.openxmlformats.org/officeDocument/2006/relationships/image" Target="../media/image33.png"/><Relationship Id="rId16"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77.svg"/><Relationship Id="rId11" Type="http://schemas.openxmlformats.org/officeDocument/2006/relationships/image" Target="../media/image38.svg"/><Relationship Id="rId5" Type="http://schemas.openxmlformats.org/officeDocument/2006/relationships/image" Target="../media/image76.png"/><Relationship Id="rId15" Type="http://schemas.openxmlformats.org/officeDocument/2006/relationships/image" Target="../media/image40.jpeg"/><Relationship Id="rId10" Type="http://schemas.openxmlformats.org/officeDocument/2006/relationships/image" Target="../media/image37.png"/><Relationship Id="rId19" Type="http://schemas.openxmlformats.org/officeDocument/2006/relationships/image" Target="../media/image44.png"/><Relationship Id="rId4" Type="http://schemas.openxmlformats.org/officeDocument/2006/relationships/image" Target="../media/image75.svg"/><Relationship Id="rId9" Type="http://schemas.openxmlformats.org/officeDocument/2006/relationships/image" Target="../media/image36.svg"/><Relationship Id="rId1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1.svg"/><Relationship Id="rId21" Type="http://schemas.openxmlformats.org/officeDocument/2006/relationships/image" Target="../media/image29.sv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23" Type="http://schemas.openxmlformats.org/officeDocument/2006/relationships/image" Target="../media/image31.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 Id="rId2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8ABE47-2957-5CB5-A125-1ED5ADBC0C9E}"/>
              </a:ext>
            </a:extLst>
          </p:cNvPr>
          <p:cNvSpPr>
            <a:spLocks noGrp="1"/>
          </p:cNvSpPr>
          <p:nvPr>
            <p:ph type="ctrTitle"/>
          </p:nvPr>
        </p:nvSpPr>
        <p:spPr/>
        <p:txBody>
          <a:bodyPr/>
          <a:lstStyle/>
          <a:p>
            <a:r>
              <a:rPr lang="en-GB">
                <a:latin typeface="Arial Black"/>
              </a:rPr>
              <a:t>UNIFIED EXPERIENCE PLATFORM (UXP)</a:t>
            </a:r>
            <a:endParaRPr lang="en-GB"/>
          </a:p>
        </p:txBody>
      </p:sp>
      <p:sp>
        <p:nvSpPr>
          <p:cNvPr id="6" name="Subtitle 5">
            <a:extLst>
              <a:ext uri="{FF2B5EF4-FFF2-40B4-BE49-F238E27FC236}">
                <a16:creationId xmlns:a16="http://schemas.microsoft.com/office/drawing/2014/main" id="{EE31DF6F-F7A3-E694-F738-AC107D3A628E}"/>
              </a:ext>
            </a:extLst>
          </p:cNvPr>
          <p:cNvSpPr>
            <a:spLocks noGrp="1"/>
          </p:cNvSpPr>
          <p:nvPr>
            <p:ph type="subTitle" idx="1"/>
          </p:nvPr>
        </p:nvSpPr>
        <p:spPr/>
        <p:txBody>
          <a:bodyPr/>
          <a:lstStyle/>
          <a:p>
            <a:r>
              <a:rPr lang="en-GB">
                <a:latin typeface="Arial"/>
                <a:cs typeface="Arial"/>
              </a:rPr>
              <a:t>October 2023</a:t>
            </a:r>
            <a:endParaRPr lang="en-GB"/>
          </a:p>
        </p:txBody>
      </p:sp>
      <p:sp>
        <p:nvSpPr>
          <p:cNvPr id="4" name="Slide Number Placeholder 3">
            <a:extLst>
              <a:ext uri="{FF2B5EF4-FFF2-40B4-BE49-F238E27FC236}">
                <a16:creationId xmlns:a16="http://schemas.microsoft.com/office/drawing/2014/main" id="{79853262-24C2-EFED-A242-F3BD13CE3E86}"/>
              </a:ext>
            </a:extLst>
          </p:cNvPr>
          <p:cNvSpPr>
            <a:spLocks noGrp="1"/>
          </p:cNvSpPr>
          <p:nvPr>
            <p:ph type="sldNum" sz="quarter" idx="4294967295"/>
          </p:nvPr>
        </p:nvSpPr>
        <p:spPr>
          <a:xfrm>
            <a:off x="9448800" y="138113"/>
            <a:ext cx="2743200" cy="365125"/>
          </a:xfrm>
        </p:spPr>
        <p:txBody>
          <a:bodyPr/>
          <a:lstStyle/>
          <a:p>
            <a:fld id="{28A7D70B-BA5B-454D-9E9C-85AA311AB73C}" type="slidenum">
              <a:rPr lang="en-US" smtClean="0"/>
              <a:pPr/>
              <a:t>1</a:t>
            </a:fld>
            <a:endParaRPr lang="en-US"/>
          </a:p>
        </p:txBody>
      </p:sp>
    </p:spTree>
    <p:extLst>
      <p:ext uri="{BB962C8B-B14F-4D97-AF65-F5344CB8AC3E}">
        <p14:creationId xmlns:p14="http://schemas.microsoft.com/office/powerpoint/2010/main" val="400578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63D7F-8931-03FE-EA3A-1B4EE743FF3C}"/>
              </a:ext>
            </a:extLst>
          </p:cNvPr>
          <p:cNvSpPr>
            <a:spLocks noGrp="1"/>
          </p:cNvSpPr>
          <p:nvPr>
            <p:ph type="title"/>
          </p:nvPr>
        </p:nvSpPr>
        <p:spPr/>
        <p:txBody>
          <a:bodyPr/>
          <a:lstStyle/>
          <a:p>
            <a:r>
              <a:rPr lang="en-US"/>
              <a:t>TODAY</a:t>
            </a:r>
            <a:endParaRPr lang="en-GB"/>
          </a:p>
        </p:txBody>
      </p:sp>
      <p:sp>
        <p:nvSpPr>
          <p:cNvPr id="9" name="Content Placeholder 8">
            <a:extLst>
              <a:ext uri="{FF2B5EF4-FFF2-40B4-BE49-F238E27FC236}">
                <a16:creationId xmlns:a16="http://schemas.microsoft.com/office/drawing/2014/main" id="{9AA9B756-059D-AD49-0767-BA7CF1DD4561}"/>
              </a:ext>
            </a:extLst>
          </p:cNvPr>
          <p:cNvSpPr>
            <a:spLocks noGrp="1"/>
          </p:cNvSpPr>
          <p:nvPr>
            <p:ph idx="1"/>
          </p:nvPr>
        </p:nvSpPr>
        <p:spPr>
          <a:xfrm>
            <a:off x="419100" y="1409700"/>
            <a:ext cx="5269319" cy="4381499"/>
          </a:xfrm>
        </p:spPr>
        <p:txBody>
          <a:bodyPr/>
          <a:lstStyle/>
          <a:p>
            <a:pPr indent="-228600">
              <a:lnSpc>
                <a:spcPct val="90000"/>
              </a:lnSpc>
              <a:spcAft>
                <a:spcPts val="600"/>
              </a:spcAft>
              <a:buFont typeface="Arial" panose="020B0604020202020204" pitchFamily="34" charset="0"/>
              <a:buChar char="•"/>
            </a:pPr>
            <a:r>
              <a:rPr lang="en-US" sz="2400" b="0" i="0">
                <a:effectLst/>
              </a:rPr>
              <a:t>Momentum gathers meaningful post-event metrics by unifying data from different sources. </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a:t>Information is either </a:t>
            </a:r>
            <a:r>
              <a:rPr lang="en-US" sz="2400" b="1"/>
              <a:t>not available </a:t>
            </a:r>
            <a:r>
              <a:rPr lang="en-US" sz="2400"/>
              <a:t>or </a:t>
            </a:r>
            <a:r>
              <a:rPr lang="en-US" sz="2400" b="1"/>
              <a:t>not shared in a timely manner.</a:t>
            </a:r>
          </a:p>
          <a:p>
            <a:pPr indent="-228600">
              <a:lnSpc>
                <a:spcPct val="90000"/>
              </a:lnSpc>
              <a:spcAft>
                <a:spcPts val="600"/>
              </a:spcAft>
              <a:buFont typeface="Arial" panose="020B0604020202020204" pitchFamily="34" charset="0"/>
              <a:buChar char="•"/>
            </a:pPr>
            <a:endParaRPr lang="en-US" sz="2400" b="1"/>
          </a:p>
          <a:p>
            <a:pPr indent="-228600">
              <a:lnSpc>
                <a:spcPct val="90000"/>
              </a:lnSpc>
              <a:spcAft>
                <a:spcPts val="600"/>
              </a:spcAft>
              <a:buFont typeface="Arial" panose="020B0604020202020204" pitchFamily="34" charset="0"/>
              <a:buChar char="•"/>
            </a:pPr>
            <a:r>
              <a:rPr lang="en-US" sz="2400" b="1"/>
              <a:t>This limits Momentums spend and agility when generating insights.</a:t>
            </a:r>
          </a:p>
          <a:p>
            <a:endParaRPr lang="en-GB"/>
          </a:p>
        </p:txBody>
      </p:sp>
      <p:sp>
        <p:nvSpPr>
          <p:cNvPr id="4" name="Slide Number Placeholder 3">
            <a:extLst>
              <a:ext uri="{FF2B5EF4-FFF2-40B4-BE49-F238E27FC236}">
                <a16:creationId xmlns:a16="http://schemas.microsoft.com/office/drawing/2014/main" id="{B4FAF9F0-4F63-CDCE-1D77-5EE7247F37F9}"/>
              </a:ext>
            </a:extLst>
          </p:cNvPr>
          <p:cNvSpPr>
            <a:spLocks noGrp="1"/>
          </p:cNvSpPr>
          <p:nvPr>
            <p:ph type="sldNum" sz="quarter" idx="4"/>
          </p:nvPr>
        </p:nvSpPr>
        <p:spPr/>
        <p:txBody>
          <a:bodyPr/>
          <a:lstStyle/>
          <a:p>
            <a:fld id="{28A7D70B-BA5B-454D-9E9C-85AA311AB73C}" type="slidenum">
              <a:rPr lang="en-US" smtClean="0"/>
              <a:pPr/>
              <a:t>10</a:t>
            </a:fld>
            <a:endParaRPr lang="en-US"/>
          </a:p>
        </p:txBody>
      </p:sp>
      <p:pic>
        <p:nvPicPr>
          <p:cNvPr id="6" name="Picture 5" descr="House of cards">
            <a:extLst>
              <a:ext uri="{FF2B5EF4-FFF2-40B4-BE49-F238E27FC236}">
                <a16:creationId xmlns:a16="http://schemas.microsoft.com/office/drawing/2014/main" id="{82A67FDF-A0E7-A447-AAC1-F76415767A0A}"/>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37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061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291E4E-7A28-5C57-742F-87B6FAAD4516}"/>
              </a:ext>
            </a:extLst>
          </p:cNvPr>
          <p:cNvSpPr>
            <a:spLocks noGrp="1"/>
          </p:cNvSpPr>
          <p:nvPr>
            <p:ph type="title"/>
          </p:nvPr>
        </p:nvSpPr>
        <p:spPr/>
        <p:txBody>
          <a:bodyPr/>
          <a:lstStyle/>
          <a:p>
            <a:r>
              <a:rPr lang="en-GB">
                <a:latin typeface="Arial Black"/>
              </a:rPr>
              <a:t>UNIFIED EXPERIENCE DATA ECOSYSTEM </a:t>
            </a:r>
            <a:endParaRPr lang="en-GB"/>
          </a:p>
        </p:txBody>
      </p:sp>
      <p:sp>
        <p:nvSpPr>
          <p:cNvPr id="4" name="Slide Number Placeholder 3">
            <a:extLst>
              <a:ext uri="{FF2B5EF4-FFF2-40B4-BE49-F238E27FC236}">
                <a16:creationId xmlns:a16="http://schemas.microsoft.com/office/drawing/2014/main" id="{2840D572-BEF4-4FBA-FC0B-9DE1D2CDAABE}"/>
              </a:ext>
            </a:extLst>
          </p:cNvPr>
          <p:cNvSpPr>
            <a:spLocks noGrp="1"/>
          </p:cNvSpPr>
          <p:nvPr>
            <p:ph type="sldNum" sz="quarter" idx="4"/>
          </p:nvPr>
        </p:nvSpPr>
        <p:spPr/>
        <p:txBody>
          <a:bodyPr/>
          <a:lstStyle/>
          <a:p>
            <a:fld id="{28A7D70B-BA5B-454D-9E9C-85AA311AB73C}" type="slidenum">
              <a:rPr lang="en-US" smtClean="0"/>
              <a:pPr/>
              <a:t>11</a:t>
            </a:fld>
            <a:endParaRPr lang="en-US"/>
          </a:p>
        </p:txBody>
      </p:sp>
      <p:sp>
        <p:nvSpPr>
          <p:cNvPr id="20" name="TextBox 19">
            <a:extLst>
              <a:ext uri="{FF2B5EF4-FFF2-40B4-BE49-F238E27FC236}">
                <a16:creationId xmlns:a16="http://schemas.microsoft.com/office/drawing/2014/main" id="{439419ED-5F27-FEFE-34EB-834A61C3AAB6}"/>
              </a:ext>
            </a:extLst>
          </p:cNvPr>
          <p:cNvSpPr txBox="1"/>
          <p:nvPr/>
        </p:nvSpPr>
        <p:spPr>
          <a:xfrm>
            <a:off x="277567" y="1480941"/>
            <a:ext cx="1814363" cy="1851661"/>
          </a:xfrm>
          <a:prstGeom prst="rect">
            <a:avLst/>
          </a:prstGeom>
          <a:noFill/>
        </p:spPr>
        <p:txBody>
          <a:bodyPr wrap="square" lIns="91440" tIns="45720" rIns="91440" bIns="45720" anchor="t">
            <a:spAutoFit/>
          </a:bodyPr>
          <a:lstStyle/>
          <a:p>
            <a:pPr>
              <a:lnSpc>
                <a:spcPct val="115000"/>
              </a:lnSpc>
              <a:spcAft>
                <a:spcPts val="1000"/>
              </a:spcAft>
            </a:pPr>
            <a:r>
              <a:rPr lang="en-GB" sz="1000" b="1" i="1">
                <a:effectLst/>
                <a:latin typeface="Momo Neue"/>
                <a:ea typeface="Yu Mincho"/>
                <a:cs typeface="Arial"/>
              </a:rPr>
              <a:t>Unified Experience </a:t>
            </a:r>
            <a:r>
              <a:rPr lang="en-GB" sz="1000" b="1" i="1">
                <a:latin typeface="Momo Neue"/>
                <a:ea typeface="Yu Mincho"/>
                <a:cs typeface="Arial"/>
              </a:rPr>
              <a:t>Platform </a:t>
            </a:r>
            <a:r>
              <a:rPr lang="en-GB" sz="1000" b="1" i="1">
                <a:effectLst/>
                <a:latin typeface="Momo Neue"/>
                <a:ea typeface="Yu Mincho"/>
                <a:cs typeface="Arial"/>
              </a:rPr>
              <a:t>(</a:t>
            </a:r>
            <a:r>
              <a:rPr lang="en-GB" sz="1000" b="1" i="1">
                <a:latin typeface="Momo Neue"/>
                <a:ea typeface="Yu Mincho"/>
                <a:cs typeface="Arial"/>
              </a:rPr>
              <a:t>UXP</a:t>
            </a:r>
            <a:r>
              <a:rPr lang="en-GB" sz="1000" b="1" i="1">
                <a:effectLst/>
                <a:latin typeface="Momo Neue"/>
                <a:ea typeface="Yu Mincho"/>
                <a:cs typeface="Arial"/>
              </a:rPr>
              <a:t>) and Input Procedure</a:t>
            </a:r>
            <a:br>
              <a:rPr lang="en-GB" sz="1000" i="1">
                <a:effectLst/>
                <a:latin typeface="Momo Neue"/>
                <a:ea typeface="Yu Mincho" panose="02020400000000000000" pitchFamily="18" charset="-128"/>
                <a:cs typeface="Arial" panose="020B0604020202020204" pitchFamily="34" charset="0"/>
              </a:rPr>
            </a:br>
            <a:r>
              <a:rPr lang="en-GB" sz="1000" i="1">
                <a:effectLst/>
                <a:latin typeface="Momo Neue"/>
                <a:ea typeface="Yu Mincho"/>
                <a:cs typeface="Arial"/>
              </a:rPr>
              <a:t>A front-end Input application and organization-wide process/system for collecting Activation Details and information: Activation Name, Activation Date, Activation Client, and Activation Location.</a:t>
            </a:r>
            <a:r>
              <a:rPr lang="en-GB" sz="1000" i="1">
                <a:latin typeface="Momo Neue"/>
                <a:ea typeface="Yu Mincho"/>
                <a:cs typeface="Arial"/>
              </a:rPr>
              <a:t> </a:t>
            </a:r>
            <a:endParaRPr lang="en-GB" sz="1000" i="1">
              <a:effectLst/>
              <a:latin typeface="Calibri" panose="020F0502020204030204" pitchFamily="34" charset="0"/>
              <a:ea typeface="Yu Mincho" panose="02020400000000000000" pitchFamily="18" charset="-128"/>
              <a:cs typeface="Arial" panose="020B0604020202020204" pitchFamily="34" charset="0"/>
            </a:endParaRPr>
          </a:p>
        </p:txBody>
      </p:sp>
      <p:pic>
        <p:nvPicPr>
          <p:cNvPr id="12" name="Picture 11" descr="Shape&#10;&#10;Description automatically generated with low confidence">
            <a:extLst>
              <a:ext uri="{FF2B5EF4-FFF2-40B4-BE49-F238E27FC236}">
                <a16:creationId xmlns:a16="http://schemas.microsoft.com/office/drawing/2014/main" id="{3325BF65-8019-96FA-CDF5-AF1C44672636}"/>
              </a:ext>
            </a:extLst>
          </p:cNvPr>
          <p:cNvPicPr>
            <a:picLocks noChangeAspect="1"/>
          </p:cNvPicPr>
          <p:nvPr/>
        </p:nvPicPr>
        <p:blipFill rotWithShape="1">
          <a:blip r:embed="rId2"/>
          <a:srcRect l="7047" t="6000" r="6000" b="24755"/>
          <a:stretch/>
        </p:blipFill>
        <p:spPr>
          <a:xfrm>
            <a:off x="2044065" y="1516411"/>
            <a:ext cx="1420777" cy="958957"/>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5387951C-15AC-85E6-90F0-F1BEB18637C5}"/>
              </a:ext>
            </a:extLst>
          </p:cNvPr>
          <p:cNvPicPr>
            <a:picLocks noChangeAspect="1"/>
          </p:cNvPicPr>
          <p:nvPr/>
        </p:nvPicPr>
        <p:blipFill rotWithShape="1">
          <a:blip r:embed="rId3"/>
          <a:srcRect l="29161" t="8212" r="30356" b="35301"/>
          <a:stretch/>
        </p:blipFill>
        <p:spPr>
          <a:xfrm>
            <a:off x="2041435" y="3597752"/>
            <a:ext cx="834264" cy="1182597"/>
          </a:xfrm>
          <a:prstGeom prst="rect">
            <a:avLst/>
          </a:prstGeom>
        </p:spPr>
      </p:pic>
      <p:pic>
        <p:nvPicPr>
          <p:cNvPr id="44" name="Graphic 43">
            <a:extLst>
              <a:ext uri="{FF2B5EF4-FFF2-40B4-BE49-F238E27FC236}">
                <a16:creationId xmlns:a16="http://schemas.microsoft.com/office/drawing/2014/main" id="{76AD3EBF-BD94-733B-5604-8C190D17F7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23350" y="2823646"/>
            <a:ext cx="849883" cy="849883"/>
          </a:xfrm>
          <a:prstGeom prst="rect">
            <a:avLst/>
          </a:prstGeom>
        </p:spPr>
      </p:pic>
      <p:cxnSp>
        <p:nvCxnSpPr>
          <p:cNvPr id="46" name="Straight Arrow Connector 45">
            <a:extLst>
              <a:ext uri="{FF2B5EF4-FFF2-40B4-BE49-F238E27FC236}">
                <a16:creationId xmlns:a16="http://schemas.microsoft.com/office/drawing/2014/main" id="{B4114827-8961-436E-D983-45D92B0E8600}"/>
              </a:ext>
            </a:extLst>
          </p:cNvPr>
          <p:cNvCxnSpPr>
            <a:cxnSpLocks/>
          </p:cNvCxnSpPr>
          <p:nvPr/>
        </p:nvCxnSpPr>
        <p:spPr>
          <a:xfrm>
            <a:off x="3074483" y="2456995"/>
            <a:ext cx="253066" cy="306954"/>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74" name="Group 73">
            <a:extLst>
              <a:ext uri="{FF2B5EF4-FFF2-40B4-BE49-F238E27FC236}">
                <a16:creationId xmlns:a16="http://schemas.microsoft.com/office/drawing/2014/main" id="{921A86C4-9CF9-72E0-6EE0-A63755BBA5D7}"/>
              </a:ext>
            </a:extLst>
          </p:cNvPr>
          <p:cNvGrpSpPr/>
          <p:nvPr/>
        </p:nvGrpSpPr>
        <p:grpSpPr>
          <a:xfrm>
            <a:off x="6061173" y="2010611"/>
            <a:ext cx="1686959" cy="2006565"/>
            <a:chOff x="6170899" y="2616435"/>
            <a:chExt cx="1161066" cy="1381038"/>
          </a:xfrm>
        </p:grpSpPr>
        <p:pic>
          <p:nvPicPr>
            <p:cNvPr id="9" name="Graphic 8" descr="Database outline">
              <a:extLst>
                <a:ext uri="{FF2B5EF4-FFF2-40B4-BE49-F238E27FC236}">
                  <a16:creationId xmlns:a16="http://schemas.microsoft.com/office/drawing/2014/main" id="{C3EE5FEE-6148-F4A4-81C5-F6A6B5A3C5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3036" y="2880681"/>
              <a:ext cx="1116792" cy="1116792"/>
            </a:xfrm>
            <a:prstGeom prst="rect">
              <a:avLst/>
            </a:prstGeom>
          </p:spPr>
        </p:pic>
        <p:sp>
          <p:nvSpPr>
            <p:cNvPr id="57" name="TextBox 56">
              <a:extLst>
                <a:ext uri="{FF2B5EF4-FFF2-40B4-BE49-F238E27FC236}">
                  <a16:creationId xmlns:a16="http://schemas.microsoft.com/office/drawing/2014/main" id="{ABAB3C68-3AA6-4F99-26A0-71C20742B233}"/>
                </a:ext>
              </a:extLst>
            </p:cNvPr>
            <p:cNvSpPr txBox="1"/>
            <p:nvPr/>
          </p:nvSpPr>
          <p:spPr>
            <a:xfrm>
              <a:off x="6170899" y="2616435"/>
              <a:ext cx="1161066" cy="360111"/>
            </a:xfrm>
            <a:prstGeom prst="rect">
              <a:avLst/>
            </a:prstGeom>
            <a:noFill/>
          </p:spPr>
          <p:txBody>
            <a:bodyPr wrap="square">
              <a:spAutoFit/>
            </a:bodyPr>
            <a:lstStyle/>
            <a:p>
              <a:pPr algn="ctr"/>
              <a:r>
                <a:rPr lang="en-GB" sz="1400" b="1" i="1">
                  <a:effectLst/>
                  <a:latin typeface="+mj-lt"/>
                  <a:ea typeface="Calibri" panose="020F0502020204030204" pitchFamily="34" charset="0"/>
                  <a:cs typeface="Arial" panose="020B0604020202020204" pitchFamily="34" charset="0"/>
                </a:rPr>
                <a:t>Unified Experience Data </a:t>
              </a:r>
            </a:p>
          </p:txBody>
        </p:sp>
      </p:grpSp>
      <p:grpSp>
        <p:nvGrpSpPr>
          <p:cNvPr id="17423" name="Group 17422">
            <a:extLst>
              <a:ext uri="{FF2B5EF4-FFF2-40B4-BE49-F238E27FC236}">
                <a16:creationId xmlns:a16="http://schemas.microsoft.com/office/drawing/2014/main" id="{C704B168-6437-02EE-0E2C-CE6E57A38E9C}"/>
              </a:ext>
            </a:extLst>
          </p:cNvPr>
          <p:cNvGrpSpPr/>
          <p:nvPr/>
        </p:nvGrpSpPr>
        <p:grpSpPr>
          <a:xfrm>
            <a:off x="9284450" y="2377336"/>
            <a:ext cx="2129470" cy="1742502"/>
            <a:chOff x="8528364" y="3352909"/>
            <a:chExt cx="2474516" cy="2024846"/>
          </a:xfrm>
        </p:grpSpPr>
        <p:sp>
          <p:nvSpPr>
            <p:cNvPr id="17422" name="Rectangle: Rounded Corners 17421">
              <a:extLst>
                <a:ext uri="{FF2B5EF4-FFF2-40B4-BE49-F238E27FC236}">
                  <a16:creationId xmlns:a16="http://schemas.microsoft.com/office/drawing/2014/main" id="{89D67E92-FC35-9BEB-A0CF-8C57A75FACFA}"/>
                </a:ext>
              </a:extLst>
            </p:cNvPr>
            <p:cNvSpPr/>
            <p:nvPr/>
          </p:nvSpPr>
          <p:spPr>
            <a:xfrm>
              <a:off x="8528364" y="3352909"/>
              <a:ext cx="2474516" cy="202484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18" name="Picture 10">
              <a:extLst>
                <a:ext uri="{FF2B5EF4-FFF2-40B4-BE49-F238E27FC236}">
                  <a16:creationId xmlns:a16="http://schemas.microsoft.com/office/drawing/2014/main" id="{74F9D913-2DE7-A74C-BD7E-5BEC9A231D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4372" y="3533587"/>
              <a:ext cx="1817679" cy="1817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a:extLst>
              <a:ext uri="{FF2B5EF4-FFF2-40B4-BE49-F238E27FC236}">
                <a16:creationId xmlns:a16="http://schemas.microsoft.com/office/drawing/2014/main" id="{0190B1A9-2372-4A5B-0046-DB0DAD00EFAF}"/>
              </a:ext>
            </a:extLst>
          </p:cNvPr>
          <p:cNvCxnSpPr>
            <a:cxnSpLocks/>
          </p:cNvCxnSpPr>
          <p:nvPr/>
        </p:nvCxnSpPr>
        <p:spPr>
          <a:xfrm flipH="1">
            <a:off x="3101982" y="3706278"/>
            <a:ext cx="225567" cy="292548"/>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7" name="Straight Arrow Connector 116">
            <a:extLst>
              <a:ext uri="{FF2B5EF4-FFF2-40B4-BE49-F238E27FC236}">
                <a16:creationId xmlns:a16="http://schemas.microsoft.com/office/drawing/2014/main" id="{623A803B-CE6B-E436-2035-367BFAC31920}"/>
              </a:ext>
            </a:extLst>
          </p:cNvPr>
          <p:cNvCxnSpPr>
            <a:cxnSpLocks/>
          </p:cNvCxnSpPr>
          <p:nvPr/>
        </p:nvCxnSpPr>
        <p:spPr>
          <a:xfrm flipH="1">
            <a:off x="4148594" y="3269249"/>
            <a:ext cx="2052689" cy="0"/>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7410" name="Straight Arrow Connector 17409">
            <a:extLst>
              <a:ext uri="{FF2B5EF4-FFF2-40B4-BE49-F238E27FC236}">
                <a16:creationId xmlns:a16="http://schemas.microsoft.com/office/drawing/2014/main" id="{B5C6D99A-4CE1-D8F4-8B92-74DC5EAFF035}"/>
              </a:ext>
            </a:extLst>
          </p:cNvPr>
          <p:cNvCxnSpPr>
            <a:cxnSpLocks/>
          </p:cNvCxnSpPr>
          <p:nvPr/>
        </p:nvCxnSpPr>
        <p:spPr>
          <a:xfrm>
            <a:off x="7487107" y="3295617"/>
            <a:ext cx="912614" cy="0"/>
          </a:xfrm>
          <a:prstGeom prst="straightConnector1">
            <a:avLst/>
          </a:prstGeom>
          <a:ln w="28575">
            <a:headEnd type="non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17427" name="Group 17426">
            <a:extLst>
              <a:ext uri="{FF2B5EF4-FFF2-40B4-BE49-F238E27FC236}">
                <a16:creationId xmlns:a16="http://schemas.microsoft.com/office/drawing/2014/main" id="{1E766FC4-9957-1117-EC6E-5E0FCA2A2B45}"/>
              </a:ext>
            </a:extLst>
          </p:cNvPr>
          <p:cNvGrpSpPr/>
          <p:nvPr/>
        </p:nvGrpSpPr>
        <p:grpSpPr>
          <a:xfrm>
            <a:off x="9284450" y="801565"/>
            <a:ext cx="2129471" cy="1396373"/>
            <a:chOff x="8528364" y="1569897"/>
            <a:chExt cx="2474516" cy="1622632"/>
          </a:xfrm>
        </p:grpSpPr>
        <p:sp>
          <p:nvSpPr>
            <p:cNvPr id="17425" name="Rectangle: Rounded Corners 17424">
              <a:extLst>
                <a:ext uri="{FF2B5EF4-FFF2-40B4-BE49-F238E27FC236}">
                  <a16:creationId xmlns:a16="http://schemas.microsoft.com/office/drawing/2014/main" id="{C370189D-DA73-3188-BA4E-9FAF86CD1054}"/>
                </a:ext>
              </a:extLst>
            </p:cNvPr>
            <p:cNvSpPr/>
            <p:nvPr/>
          </p:nvSpPr>
          <p:spPr>
            <a:xfrm>
              <a:off x="8528364" y="1569897"/>
              <a:ext cx="2474516" cy="16226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21" name="Picture 12" descr="Events Calendar Year View Demo | Timely">
              <a:extLst>
                <a:ext uri="{FF2B5EF4-FFF2-40B4-BE49-F238E27FC236}">
                  <a16:creationId xmlns:a16="http://schemas.microsoft.com/office/drawing/2014/main" id="{6A48D35B-D24F-4BE8-1B47-674E8979F80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379" t="12777" r="6993" b="15467"/>
            <a:stretch/>
          </p:blipFill>
          <p:spPr bwMode="auto">
            <a:xfrm>
              <a:off x="8727237" y="1833430"/>
              <a:ext cx="2146514" cy="127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31" name="Group 17430">
            <a:extLst>
              <a:ext uri="{FF2B5EF4-FFF2-40B4-BE49-F238E27FC236}">
                <a16:creationId xmlns:a16="http://schemas.microsoft.com/office/drawing/2014/main" id="{CA3620E5-69C9-ACC1-B290-CC32E21C6ED3}"/>
              </a:ext>
            </a:extLst>
          </p:cNvPr>
          <p:cNvGrpSpPr/>
          <p:nvPr/>
        </p:nvGrpSpPr>
        <p:grpSpPr>
          <a:xfrm>
            <a:off x="6168827" y="5051843"/>
            <a:ext cx="1461497" cy="838446"/>
            <a:chOff x="5814677" y="1458292"/>
            <a:chExt cx="2299862" cy="1319407"/>
          </a:xfrm>
        </p:grpSpPr>
        <p:pic>
          <p:nvPicPr>
            <p:cNvPr id="17428" name="Picture 14" descr="What are Azure Cognitive Services? - Azure Cognitive ...">
              <a:extLst>
                <a:ext uri="{FF2B5EF4-FFF2-40B4-BE49-F238E27FC236}">
                  <a16:creationId xmlns:a16="http://schemas.microsoft.com/office/drawing/2014/main" id="{5DD034A0-A75A-55D2-C617-D7DD83EDBBC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855" t="16039" r="24798" b="23566"/>
            <a:stretch/>
          </p:blipFill>
          <p:spPr bwMode="auto">
            <a:xfrm>
              <a:off x="6080443" y="1458292"/>
              <a:ext cx="1757651" cy="1054220"/>
            </a:xfrm>
            <a:prstGeom prst="rect">
              <a:avLst/>
            </a:prstGeom>
            <a:noFill/>
            <a:extLst>
              <a:ext uri="{909E8E84-426E-40DD-AFC4-6F175D3DCCD1}">
                <a14:hiddenFill xmlns:a14="http://schemas.microsoft.com/office/drawing/2010/main">
                  <a:solidFill>
                    <a:srgbClr val="FFFFFF"/>
                  </a:solidFill>
                </a14:hiddenFill>
              </a:ext>
            </a:extLst>
          </p:spPr>
        </p:pic>
        <p:sp>
          <p:nvSpPr>
            <p:cNvPr id="17430" name="TextBox 17429">
              <a:extLst>
                <a:ext uri="{FF2B5EF4-FFF2-40B4-BE49-F238E27FC236}">
                  <a16:creationId xmlns:a16="http://schemas.microsoft.com/office/drawing/2014/main" id="{11B95293-8575-A7E7-5EE6-91CDE2F8EBA0}"/>
                </a:ext>
              </a:extLst>
            </p:cNvPr>
            <p:cNvSpPr txBox="1"/>
            <p:nvPr/>
          </p:nvSpPr>
          <p:spPr>
            <a:xfrm>
              <a:off x="5814677" y="2447425"/>
              <a:ext cx="2299862" cy="330274"/>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Cognitive </a:t>
              </a:r>
              <a:r>
                <a:rPr lang="en-GB" sz="1100" b="1" i="1">
                  <a:latin typeface="+mj-lt"/>
                  <a:ea typeface="Calibri" panose="020F0502020204030204" pitchFamily="34" charset="0"/>
                  <a:cs typeface="Arial" panose="020B0604020202020204" pitchFamily="34" charset="0"/>
                </a:rPr>
                <a:t>S</a:t>
              </a:r>
              <a:r>
                <a:rPr lang="en-GB" sz="1100" b="1" i="1">
                  <a:effectLst/>
                  <a:latin typeface="+mj-lt"/>
                  <a:ea typeface="Calibri" panose="020F0502020204030204" pitchFamily="34" charset="0"/>
                  <a:cs typeface="Arial" panose="020B0604020202020204" pitchFamily="34" charset="0"/>
                </a:rPr>
                <a:t>ervices</a:t>
              </a:r>
            </a:p>
          </p:txBody>
        </p:sp>
      </p:grpSp>
      <p:pic>
        <p:nvPicPr>
          <p:cNvPr id="17436" name="Picture 17435" descr="Logo&#10;&#10;Description automatically generated">
            <a:extLst>
              <a:ext uri="{FF2B5EF4-FFF2-40B4-BE49-F238E27FC236}">
                <a16:creationId xmlns:a16="http://schemas.microsoft.com/office/drawing/2014/main" id="{79383673-DEAD-737F-5368-FFC6E724D069}"/>
              </a:ext>
            </a:extLst>
          </p:cNvPr>
          <p:cNvPicPr>
            <a:picLocks noChangeAspect="1"/>
          </p:cNvPicPr>
          <p:nvPr/>
        </p:nvPicPr>
        <p:blipFill>
          <a:blip r:embed="rId11"/>
          <a:stretch>
            <a:fillRect/>
          </a:stretch>
        </p:blipFill>
        <p:spPr>
          <a:xfrm>
            <a:off x="6636062" y="3063385"/>
            <a:ext cx="527029" cy="527282"/>
          </a:xfrm>
          <a:prstGeom prst="rect">
            <a:avLst/>
          </a:prstGeom>
        </p:spPr>
      </p:pic>
      <p:grpSp>
        <p:nvGrpSpPr>
          <p:cNvPr id="17445" name="Group 17444">
            <a:extLst>
              <a:ext uri="{FF2B5EF4-FFF2-40B4-BE49-F238E27FC236}">
                <a16:creationId xmlns:a16="http://schemas.microsoft.com/office/drawing/2014/main" id="{F8D07C16-7D66-DB07-82D2-3C0B5AF69DDF}"/>
              </a:ext>
            </a:extLst>
          </p:cNvPr>
          <p:cNvGrpSpPr/>
          <p:nvPr/>
        </p:nvGrpSpPr>
        <p:grpSpPr>
          <a:xfrm>
            <a:off x="9266543" y="4344799"/>
            <a:ext cx="2147377" cy="1757155"/>
            <a:chOff x="8528364" y="4728927"/>
            <a:chExt cx="2147377" cy="1757155"/>
          </a:xfrm>
        </p:grpSpPr>
        <p:sp>
          <p:nvSpPr>
            <p:cNvPr id="17442" name="Rectangle: Rounded Corners 17441">
              <a:extLst>
                <a:ext uri="{FF2B5EF4-FFF2-40B4-BE49-F238E27FC236}">
                  <a16:creationId xmlns:a16="http://schemas.microsoft.com/office/drawing/2014/main" id="{B0D7E532-B4AD-7476-90F8-042582717ED1}"/>
                </a:ext>
              </a:extLst>
            </p:cNvPr>
            <p:cNvSpPr/>
            <p:nvPr/>
          </p:nvSpPr>
          <p:spPr>
            <a:xfrm>
              <a:off x="8528364" y="4728927"/>
              <a:ext cx="2147377" cy="17571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44" name="Picture 18" descr="Premium Vector | Flat chat bot for web design flat isometric vector  illustration artificial intelligence">
              <a:extLst>
                <a:ext uri="{FF2B5EF4-FFF2-40B4-BE49-F238E27FC236}">
                  <a16:creationId xmlns:a16="http://schemas.microsoft.com/office/drawing/2014/main" id="{8A00B606-9EDC-C20F-82EA-2EEB8C9320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23205" y="4969158"/>
              <a:ext cx="1786383" cy="1477221"/>
            </a:xfrm>
            <a:prstGeom prst="rect">
              <a:avLst/>
            </a:prstGeom>
            <a:noFill/>
            <a:extLst>
              <a:ext uri="{909E8E84-426E-40DD-AFC4-6F175D3DCCD1}">
                <a14:hiddenFill xmlns:a14="http://schemas.microsoft.com/office/drawing/2010/main">
                  <a:solidFill>
                    <a:srgbClr val="FFFFFF"/>
                  </a:solidFill>
                </a14:hiddenFill>
              </a:ext>
            </a:extLst>
          </p:spPr>
        </p:pic>
      </p:grpSp>
      <p:sp>
        <p:nvSpPr>
          <p:cNvPr id="17446" name="TextBox 17445">
            <a:extLst>
              <a:ext uri="{FF2B5EF4-FFF2-40B4-BE49-F238E27FC236}">
                <a16:creationId xmlns:a16="http://schemas.microsoft.com/office/drawing/2014/main" id="{842868ED-AD25-1D88-9F7C-D4D598EA9168}"/>
              </a:ext>
            </a:extLst>
          </p:cNvPr>
          <p:cNvSpPr txBox="1"/>
          <p:nvPr/>
        </p:nvSpPr>
        <p:spPr>
          <a:xfrm>
            <a:off x="9393503" y="810702"/>
            <a:ext cx="1957960" cy="261610"/>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Activation Schedule</a:t>
            </a:r>
          </a:p>
        </p:txBody>
      </p:sp>
      <p:sp>
        <p:nvSpPr>
          <p:cNvPr id="17447" name="TextBox 17446">
            <a:extLst>
              <a:ext uri="{FF2B5EF4-FFF2-40B4-BE49-F238E27FC236}">
                <a16:creationId xmlns:a16="http://schemas.microsoft.com/office/drawing/2014/main" id="{F462FB9B-73ED-EE43-B2FE-95839315AD8A}"/>
              </a:ext>
            </a:extLst>
          </p:cNvPr>
          <p:cNvSpPr txBox="1"/>
          <p:nvPr/>
        </p:nvSpPr>
        <p:spPr>
          <a:xfrm>
            <a:off x="9376736" y="2356552"/>
            <a:ext cx="1957960" cy="261610"/>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Activation Insights</a:t>
            </a:r>
          </a:p>
        </p:txBody>
      </p:sp>
      <p:sp>
        <p:nvSpPr>
          <p:cNvPr id="17448" name="TextBox 17447">
            <a:extLst>
              <a:ext uri="{FF2B5EF4-FFF2-40B4-BE49-F238E27FC236}">
                <a16:creationId xmlns:a16="http://schemas.microsoft.com/office/drawing/2014/main" id="{5571E017-C427-AA6C-61E9-7C6FD8BD94BB}"/>
              </a:ext>
            </a:extLst>
          </p:cNvPr>
          <p:cNvSpPr txBox="1"/>
          <p:nvPr/>
        </p:nvSpPr>
        <p:spPr>
          <a:xfrm>
            <a:off x="9356793" y="4344799"/>
            <a:ext cx="1957960" cy="261610"/>
          </a:xfrm>
          <a:prstGeom prst="rect">
            <a:avLst/>
          </a:prstGeom>
          <a:noFill/>
        </p:spPr>
        <p:txBody>
          <a:bodyPr wrap="square">
            <a:spAutoFit/>
          </a:bodyPr>
          <a:lstStyle/>
          <a:p>
            <a:pPr algn="ctr"/>
            <a:r>
              <a:rPr lang="en-GB" sz="1100" b="1" i="1">
                <a:latin typeface="+mj-lt"/>
                <a:cs typeface="Arial" panose="020B0604020202020204" pitchFamily="34" charset="0"/>
              </a:rPr>
              <a:t>Conversational Insights</a:t>
            </a:r>
          </a:p>
        </p:txBody>
      </p:sp>
      <p:cxnSp>
        <p:nvCxnSpPr>
          <p:cNvPr id="17449" name="Straight Arrow Connector 17448">
            <a:extLst>
              <a:ext uri="{FF2B5EF4-FFF2-40B4-BE49-F238E27FC236}">
                <a16:creationId xmlns:a16="http://schemas.microsoft.com/office/drawing/2014/main" id="{976D89D6-317D-22C9-529B-41AB3294C1C4}"/>
              </a:ext>
            </a:extLst>
          </p:cNvPr>
          <p:cNvCxnSpPr>
            <a:cxnSpLocks/>
            <a:stCxn id="9" idx="2"/>
          </p:cNvCxnSpPr>
          <p:nvPr/>
        </p:nvCxnSpPr>
        <p:spPr>
          <a:xfrm flipH="1">
            <a:off x="6899576" y="4017176"/>
            <a:ext cx="5077" cy="902523"/>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7462" name="Left Brace 17461">
            <a:extLst>
              <a:ext uri="{FF2B5EF4-FFF2-40B4-BE49-F238E27FC236}">
                <a16:creationId xmlns:a16="http://schemas.microsoft.com/office/drawing/2014/main" id="{F27AD8AF-A1B7-EC92-B4A3-0C47BA071C4D}"/>
              </a:ext>
            </a:extLst>
          </p:cNvPr>
          <p:cNvSpPr/>
          <p:nvPr/>
        </p:nvSpPr>
        <p:spPr>
          <a:xfrm>
            <a:off x="8430391" y="1506944"/>
            <a:ext cx="623887" cy="3640164"/>
          </a:xfrm>
          <a:prstGeom prst="leftBrace">
            <a:avLst>
              <a:gd name="adj1" fmla="val 8333"/>
              <a:gd name="adj2" fmla="val 491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 name="TextBox 1">
            <a:extLst>
              <a:ext uri="{FF2B5EF4-FFF2-40B4-BE49-F238E27FC236}">
                <a16:creationId xmlns:a16="http://schemas.microsoft.com/office/drawing/2014/main" id="{B8970897-BA48-A608-693C-C026A2C0E96E}"/>
              </a:ext>
            </a:extLst>
          </p:cNvPr>
          <p:cNvSpPr txBox="1"/>
          <p:nvPr/>
        </p:nvSpPr>
        <p:spPr>
          <a:xfrm>
            <a:off x="277567" y="3998350"/>
            <a:ext cx="1814363" cy="1851661"/>
          </a:xfrm>
          <a:prstGeom prst="rect">
            <a:avLst/>
          </a:prstGeom>
          <a:noFill/>
        </p:spPr>
        <p:txBody>
          <a:bodyPr wrap="square">
            <a:spAutoFit/>
          </a:bodyPr>
          <a:lstStyle/>
          <a:p>
            <a:pPr lvl="0">
              <a:lnSpc>
                <a:spcPct val="115000"/>
              </a:lnSpc>
              <a:spcAft>
                <a:spcPts val="1000"/>
              </a:spcAft>
            </a:pPr>
            <a:r>
              <a:rPr lang="en-GB" sz="1000" b="1" i="1">
                <a:effectLst/>
                <a:latin typeface="Momo Neue"/>
                <a:ea typeface="Yu Mincho" panose="02020400000000000000" pitchFamily="18" charset="-128"/>
                <a:cs typeface="Arial" panose="020B0604020202020204" pitchFamily="34" charset="0"/>
              </a:rPr>
              <a:t>Field Management</a:t>
            </a:r>
            <a:br>
              <a:rPr lang="en-GB" sz="1000" i="1">
                <a:effectLst/>
                <a:latin typeface="Momo Neue"/>
                <a:ea typeface="Yu Mincho" panose="02020400000000000000" pitchFamily="18" charset="-128"/>
                <a:cs typeface="Arial" panose="020B0604020202020204" pitchFamily="34" charset="0"/>
              </a:rPr>
            </a:br>
            <a:r>
              <a:rPr lang="en-GB" sz="1000" i="1">
                <a:effectLst/>
                <a:latin typeface="Momo Neue"/>
                <a:ea typeface="Yu Mincho" panose="02020400000000000000" pitchFamily="18" charset="-128"/>
                <a:cs typeface="Arial" panose="020B0604020202020204" pitchFamily="34" charset="0"/>
              </a:rPr>
              <a:t>Portfolio-wide standardized system for managing </a:t>
            </a:r>
            <a:r>
              <a:rPr lang="en-GB" sz="1000" b="0" i="1">
                <a:solidFill>
                  <a:srgbClr val="374151"/>
                </a:solidFill>
                <a:effectLst/>
                <a:latin typeface="Söhne"/>
              </a:rPr>
              <a:t>event details, assets, and on-site wrap information. It includes a cloud/web-based tool accessible from anywhere for real-time updates and version control, eliminating the need for multiple spreadsheets. </a:t>
            </a:r>
            <a:endParaRPr lang="en-GB" sz="1000" i="1">
              <a:effectLst/>
              <a:latin typeface="Calibri" panose="020F0502020204030204" pitchFamily="34" charset="0"/>
              <a:ea typeface="Yu Mincho" panose="02020400000000000000" pitchFamily="18" charset="-128"/>
              <a:cs typeface="Arial" panose="020B0604020202020204" pitchFamily="34" charset="0"/>
            </a:endParaRPr>
          </a:p>
        </p:txBody>
      </p:sp>
      <p:sp>
        <p:nvSpPr>
          <p:cNvPr id="11" name="TextBox 10">
            <a:extLst>
              <a:ext uri="{FF2B5EF4-FFF2-40B4-BE49-F238E27FC236}">
                <a16:creationId xmlns:a16="http://schemas.microsoft.com/office/drawing/2014/main" id="{B1556F7E-7CB3-F061-047F-4865923A0FAE}"/>
              </a:ext>
            </a:extLst>
          </p:cNvPr>
          <p:cNvSpPr txBox="1"/>
          <p:nvPr/>
        </p:nvSpPr>
        <p:spPr>
          <a:xfrm>
            <a:off x="360777" y="787985"/>
            <a:ext cx="8564694" cy="261610"/>
          </a:xfrm>
          <a:prstGeom prst="rect">
            <a:avLst/>
          </a:prstGeom>
          <a:noFill/>
        </p:spPr>
        <p:txBody>
          <a:bodyPr wrap="square">
            <a:spAutoFit/>
          </a:bodyPr>
          <a:lstStyle/>
          <a:p>
            <a:r>
              <a:rPr lang="en-GB" sz="1100" b="0" i="0">
                <a:solidFill>
                  <a:srgbClr val="202124"/>
                </a:solidFill>
                <a:effectLst/>
                <a:latin typeface="+mj-lt"/>
              </a:rPr>
              <a:t>Unified data </a:t>
            </a:r>
            <a:r>
              <a:rPr lang="en-GB" sz="1100" b="0" i="0">
                <a:solidFill>
                  <a:srgbClr val="040C28"/>
                </a:solidFill>
                <a:effectLst/>
                <a:latin typeface="+mj-lt"/>
              </a:rPr>
              <a:t>aggregates data from disparate sources into a single view providing complete and accurate answers to critical questions</a:t>
            </a:r>
            <a:r>
              <a:rPr lang="en-GB" sz="1100">
                <a:solidFill>
                  <a:srgbClr val="040C28"/>
                </a:solidFill>
                <a:latin typeface="+mj-lt"/>
              </a:rPr>
              <a:t>.</a:t>
            </a:r>
            <a:endParaRPr lang="en-GB" sz="1100"/>
          </a:p>
        </p:txBody>
      </p:sp>
      <p:pic>
        <p:nvPicPr>
          <p:cNvPr id="3" name="Picture 2" descr="Shape&#10;&#10;Description automatically generated with low confidence">
            <a:extLst>
              <a:ext uri="{FF2B5EF4-FFF2-40B4-BE49-F238E27FC236}">
                <a16:creationId xmlns:a16="http://schemas.microsoft.com/office/drawing/2014/main" id="{97C3C2CA-D859-E34A-27DA-D02D6A34231F}"/>
              </a:ext>
            </a:extLst>
          </p:cNvPr>
          <p:cNvPicPr>
            <a:picLocks noChangeAspect="1"/>
          </p:cNvPicPr>
          <p:nvPr/>
        </p:nvPicPr>
        <p:blipFill rotWithShape="1">
          <a:blip r:embed="rId13"/>
          <a:srcRect b="17708"/>
          <a:stretch/>
        </p:blipFill>
        <p:spPr>
          <a:xfrm>
            <a:off x="3081965" y="4848507"/>
            <a:ext cx="1033652" cy="850134"/>
          </a:xfrm>
          <a:prstGeom prst="rect">
            <a:avLst/>
          </a:prstGeom>
        </p:spPr>
      </p:pic>
      <p:sp>
        <p:nvSpPr>
          <p:cNvPr id="5" name="TextBox 2">
            <a:extLst>
              <a:ext uri="{FF2B5EF4-FFF2-40B4-BE49-F238E27FC236}">
                <a16:creationId xmlns:a16="http://schemas.microsoft.com/office/drawing/2014/main" id="{452E8557-B775-FC3A-6981-1C18280DBC28}"/>
              </a:ext>
            </a:extLst>
          </p:cNvPr>
          <p:cNvSpPr txBox="1"/>
          <p:nvPr/>
        </p:nvSpPr>
        <p:spPr>
          <a:xfrm>
            <a:off x="2757607" y="5758627"/>
            <a:ext cx="1878432" cy="553998"/>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b="1" i="1">
                <a:latin typeface="Momo Neue"/>
                <a:ea typeface="Yu Mincho"/>
                <a:cs typeface="Arial"/>
              </a:rPr>
              <a:t>Other systems:</a:t>
            </a:r>
            <a:r>
              <a:rPr lang="en-GB" sz="1000" i="1">
                <a:latin typeface="Momo Neue"/>
                <a:ea typeface="Yu Mincho"/>
                <a:cs typeface="Arial"/>
              </a:rPr>
              <a:t> Walmart Hub, Splash, Placer data, Client owned systems</a:t>
            </a:r>
          </a:p>
        </p:txBody>
      </p:sp>
      <p:cxnSp>
        <p:nvCxnSpPr>
          <p:cNvPr id="7" name="Straight Arrow Connector 6">
            <a:extLst>
              <a:ext uri="{FF2B5EF4-FFF2-40B4-BE49-F238E27FC236}">
                <a16:creationId xmlns:a16="http://schemas.microsoft.com/office/drawing/2014/main" id="{9B917884-5E43-60D9-EF23-A09763E844FE}"/>
              </a:ext>
            </a:extLst>
          </p:cNvPr>
          <p:cNvCxnSpPr>
            <a:cxnSpLocks/>
          </p:cNvCxnSpPr>
          <p:nvPr/>
        </p:nvCxnSpPr>
        <p:spPr>
          <a:xfrm>
            <a:off x="3657650" y="3854800"/>
            <a:ext cx="572" cy="745743"/>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567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8486-9786-9908-2667-594E7963B0F0}"/>
              </a:ext>
            </a:extLst>
          </p:cNvPr>
          <p:cNvSpPr>
            <a:spLocks noGrp="1"/>
          </p:cNvSpPr>
          <p:nvPr>
            <p:ph type="title"/>
          </p:nvPr>
        </p:nvSpPr>
        <p:spPr>
          <a:xfrm>
            <a:off x="419100" y="495302"/>
            <a:ext cx="11353800" cy="445712"/>
          </a:xfrm>
        </p:spPr>
        <p:txBody>
          <a:bodyPr/>
          <a:lstStyle/>
          <a:p>
            <a:r>
              <a:rPr lang="en-US">
                <a:latin typeface="Arial Black"/>
              </a:rPr>
              <a:t>UXP COMPONENTS AND FLOW</a:t>
            </a:r>
          </a:p>
        </p:txBody>
      </p:sp>
      <p:sp>
        <p:nvSpPr>
          <p:cNvPr id="4" name="Slide Number Placeholder 3">
            <a:extLst>
              <a:ext uri="{FF2B5EF4-FFF2-40B4-BE49-F238E27FC236}">
                <a16:creationId xmlns:a16="http://schemas.microsoft.com/office/drawing/2014/main" id="{D4EF2BB4-2CD4-1801-5EB8-38326407361D}"/>
              </a:ext>
            </a:extLst>
          </p:cNvPr>
          <p:cNvSpPr>
            <a:spLocks noGrp="1"/>
          </p:cNvSpPr>
          <p:nvPr>
            <p:ph type="sldNum" sz="quarter" idx="4"/>
          </p:nvPr>
        </p:nvSpPr>
        <p:spPr/>
        <p:txBody>
          <a:bodyPr/>
          <a:lstStyle/>
          <a:p>
            <a:fld id="{28A7D70B-BA5B-454D-9E9C-85AA311AB73C}" type="slidenum">
              <a:rPr lang="en-US" smtClean="0"/>
              <a:pPr/>
              <a:t>12</a:t>
            </a:fld>
            <a:endParaRPr lang="en-US"/>
          </a:p>
        </p:txBody>
      </p:sp>
      <p:grpSp>
        <p:nvGrpSpPr>
          <p:cNvPr id="89" name="Group 88">
            <a:extLst>
              <a:ext uri="{FF2B5EF4-FFF2-40B4-BE49-F238E27FC236}">
                <a16:creationId xmlns:a16="http://schemas.microsoft.com/office/drawing/2014/main" id="{493957DF-DD56-640E-7A0B-951D074ADC71}"/>
              </a:ext>
            </a:extLst>
          </p:cNvPr>
          <p:cNvGrpSpPr/>
          <p:nvPr/>
        </p:nvGrpSpPr>
        <p:grpSpPr>
          <a:xfrm>
            <a:off x="7067226" y="1400117"/>
            <a:ext cx="2214393" cy="1711649"/>
            <a:chOff x="6178767" y="1231504"/>
            <a:chExt cx="2214393" cy="1711649"/>
          </a:xfrm>
        </p:grpSpPr>
        <p:sp>
          <p:nvSpPr>
            <p:cNvPr id="16" name="Rectangle: Rounded Corners 15">
              <a:extLst>
                <a:ext uri="{FF2B5EF4-FFF2-40B4-BE49-F238E27FC236}">
                  <a16:creationId xmlns:a16="http://schemas.microsoft.com/office/drawing/2014/main" id="{B9696DFB-BEAD-B247-2C24-59C74E53DE0A}"/>
                </a:ext>
              </a:extLst>
            </p:cNvPr>
            <p:cNvSpPr/>
            <p:nvPr/>
          </p:nvSpPr>
          <p:spPr>
            <a:xfrm>
              <a:off x="6178767" y="1231504"/>
              <a:ext cx="2214393" cy="1711649"/>
            </a:xfrm>
            <a:prstGeom prst="roundRect">
              <a:avLst>
                <a:gd name="adj" fmla="val 3607"/>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E5FD3D5C-15E4-AF8E-53D2-B5D642330C65}"/>
                </a:ext>
              </a:extLst>
            </p:cNvPr>
            <p:cNvSpPr/>
            <p:nvPr/>
          </p:nvSpPr>
          <p:spPr>
            <a:xfrm>
              <a:off x="6265848" y="1298226"/>
              <a:ext cx="2060129" cy="236434"/>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DATA</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5" name="Group 124">
            <a:extLst>
              <a:ext uri="{FF2B5EF4-FFF2-40B4-BE49-F238E27FC236}">
                <a16:creationId xmlns:a16="http://schemas.microsoft.com/office/drawing/2014/main" id="{3DF7F4D3-BCB6-1788-271A-5B47692A8571}"/>
              </a:ext>
            </a:extLst>
          </p:cNvPr>
          <p:cNvGrpSpPr/>
          <p:nvPr/>
        </p:nvGrpSpPr>
        <p:grpSpPr>
          <a:xfrm>
            <a:off x="7067226" y="4217521"/>
            <a:ext cx="2214393" cy="1457178"/>
            <a:chOff x="6178767" y="4048908"/>
            <a:chExt cx="2214393" cy="1457178"/>
          </a:xfrm>
        </p:grpSpPr>
        <p:sp>
          <p:nvSpPr>
            <p:cNvPr id="20" name="Rectangle: Rounded Corners 19">
              <a:extLst>
                <a:ext uri="{FF2B5EF4-FFF2-40B4-BE49-F238E27FC236}">
                  <a16:creationId xmlns:a16="http://schemas.microsoft.com/office/drawing/2014/main" id="{CBE2EEA7-340A-EED2-A4AA-874AE374C218}"/>
                </a:ext>
              </a:extLst>
            </p:cNvPr>
            <p:cNvSpPr/>
            <p:nvPr/>
          </p:nvSpPr>
          <p:spPr>
            <a:xfrm>
              <a:off x="6178767" y="4048908"/>
              <a:ext cx="2214393" cy="1457178"/>
            </a:xfrm>
            <a:prstGeom prst="roundRect">
              <a:avLst>
                <a:gd name="adj" fmla="val 5397"/>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D1392F71-6CD5-11FF-5631-E0178946C696}"/>
                </a:ext>
              </a:extLst>
            </p:cNvPr>
            <p:cNvSpPr/>
            <p:nvPr/>
          </p:nvSpPr>
          <p:spPr>
            <a:xfrm>
              <a:off x="6265847" y="4143118"/>
              <a:ext cx="2060129" cy="236434"/>
            </a:xfrm>
            <a:prstGeom prst="roundRect">
              <a:avLst/>
            </a:prstGeom>
            <a:solidFill>
              <a:srgbClr val="FFC000">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AUTOMATION</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8" name="Group 87">
            <a:extLst>
              <a:ext uri="{FF2B5EF4-FFF2-40B4-BE49-F238E27FC236}">
                <a16:creationId xmlns:a16="http://schemas.microsoft.com/office/drawing/2014/main" id="{9B54E844-B12B-2A20-28FA-473E9CD76E8F}"/>
              </a:ext>
            </a:extLst>
          </p:cNvPr>
          <p:cNvGrpSpPr/>
          <p:nvPr/>
        </p:nvGrpSpPr>
        <p:grpSpPr>
          <a:xfrm>
            <a:off x="2865182" y="1390092"/>
            <a:ext cx="2214393" cy="1721675"/>
            <a:chOff x="1976723" y="1221479"/>
            <a:chExt cx="2214393" cy="1721675"/>
          </a:xfrm>
        </p:grpSpPr>
        <p:sp>
          <p:nvSpPr>
            <p:cNvPr id="31" name="Rectangle: Rounded Corners 30">
              <a:extLst>
                <a:ext uri="{FF2B5EF4-FFF2-40B4-BE49-F238E27FC236}">
                  <a16:creationId xmlns:a16="http://schemas.microsoft.com/office/drawing/2014/main" id="{FBAC008C-B3A1-4D50-D1A3-02E5DCADC977}"/>
                </a:ext>
              </a:extLst>
            </p:cNvPr>
            <p:cNvSpPr/>
            <p:nvPr/>
          </p:nvSpPr>
          <p:spPr>
            <a:xfrm>
              <a:off x="1976723" y="1221479"/>
              <a:ext cx="2214393" cy="1721675"/>
            </a:xfrm>
            <a:prstGeom prst="roundRect">
              <a:avLst>
                <a:gd name="adj" fmla="val 3327"/>
              </a:avLst>
            </a:prstGeom>
            <a:solidFill>
              <a:srgbClr val="4472C4">
                <a:lumMod val="20000"/>
                <a:lumOff val="8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79F7A667-CC84-2C1F-9FE0-EC2B0DDEA28B}"/>
                </a:ext>
              </a:extLst>
            </p:cNvPr>
            <p:cNvSpPr/>
            <p:nvPr/>
          </p:nvSpPr>
          <p:spPr>
            <a:xfrm>
              <a:off x="2057686" y="1295967"/>
              <a:ext cx="2052466" cy="238828"/>
            </a:xfrm>
            <a:prstGeom prst="roundRect">
              <a:avLst/>
            </a:prstGeom>
            <a:solidFill>
              <a:srgbClr val="4472C4">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USER INTERFACE</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9" name="Cylinder 48">
            <a:extLst>
              <a:ext uri="{FF2B5EF4-FFF2-40B4-BE49-F238E27FC236}">
                <a16:creationId xmlns:a16="http://schemas.microsoft.com/office/drawing/2014/main" id="{AE88CB24-5E77-FF31-E77B-EB00BD1B997C}"/>
              </a:ext>
            </a:extLst>
          </p:cNvPr>
          <p:cNvSpPr/>
          <p:nvPr/>
        </p:nvSpPr>
        <p:spPr>
          <a:xfrm>
            <a:off x="7968462" y="1915014"/>
            <a:ext cx="561919" cy="565274"/>
          </a:xfrm>
          <a:prstGeom prst="can">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DATABASE</a:t>
            </a:r>
          </a:p>
        </p:txBody>
      </p:sp>
      <p:sp>
        <p:nvSpPr>
          <p:cNvPr id="50" name="Rectangle: Rounded Corners 49">
            <a:extLst>
              <a:ext uri="{FF2B5EF4-FFF2-40B4-BE49-F238E27FC236}">
                <a16:creationId xmlns:a16="http://schemas.microsoft.com/office/drawing/2014/main" id="{098CE0EC-52F4-6086-BD59-0ED116529599}"/>
              </a:ext>
            </a:extLst>
          </p:cNvPr>
          <p:cNvSpPr/>
          <p:nvPr/>
        </p:nvSpPr>
        <p:spPr>
          <a:xfrm>
            <a:off x="2999530" y="1889879"/>
            <a:ext cx="1933635"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CAMPAIGN</a:t>
            </a:r>
          </a:p>
        </p:txBody>
      </p:sp>
      <p:sp>
        <p:nvSpPr>
          <p:cNvPr id="67" name="Rectangle: Rounded Corners 66">
            <a:extLst>
              <a:ext uri="{FF2B5EF4-FFF2-40B4-BE49-F238E27FC236}">
                <a16:creationId xmlns:a16="http://schemas.microsoft.com/office/drawing/2014/main" id="{7BA381ED-090F-FC27-80C5-3B2591D45C25}"/>
              </a:ext>
            </a:extLst>
          </p:cNvPr>
          <p:cNvSpPr/>
          <p:nvPr/>
        </p:nvSpPr>
        <p:spPr>
          <a:xfrm>
            <a:off x="4019184" y="219548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sp>
        <p:nvSpPr>
          <p:cNvPr id="68" name="Rectangle: Rounded Corners 67">
            <a:extLst>
              <a:ext uri="{FF2B5EF4-FFF2-40B4-BE49-F238E27FC236}">
                <a16:creationId xmlns:a16="http://schemas.microsoft.com/office/drawing/2014/main" id="{24BD98BE-439A-3156-61E8-70E1B7396456}"/>
              </a:ext>
            </a:extLst>
          </p:cNvPr>
          <p:cNvSpPr/>
          <p:nvPr/>
        </p:nvSpPr>
        <p:spPr>
          <a:xfrm>
            <a:off x="2999530" y="219548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sp>
        <p:nvSpPr>
          <p:cNvPr id="69" name="Rectangle: Rounded Corners 68">
            <a:extLst>
              <a:ext uri="{FF2B5EF4-FFF2-40B4-BE49-F238E27FC236}">
                <a16:creationId xmlns:a16="http://schemas.microsoft.com/office/drawing/2014/main" id="{F92CC1AB-9CA9-A8EC-ABCF-DF7F502F4B20}"/>
              </a:ext>
            </a:extLst>
          </p:cNvPr>
          <p:cNvSpPr/>
          <p:nvPr/>
        </p:nvSpPr>
        <p:spPr>
          <a:xfrm>
            <a:off x="4019184" y="264152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sp>
        <p:nvSpPr>
          <p:cNvPr id="70" name="Rectangle: Rounded Corners 69">
            <a:extLst>
              <a:ext uri="{FF2B5EF4-FFF2-40B4-BE49-F238E27FC236}">
                <a16:creationId xmlns:a16="http://schemas.microsoft.com/office/drawing/2014/main" id="{712B564D-C466-3388-C713-8A39FE0B4E03}"/>
              </a:ext>
            </a:extLst>
          </p:cNvPr>
          <p:cNvSpPr/>
          <p:nvPr/>
        </p:nvSpPr>
        <p:spPr>
          <a:xfrm>
            <a:off x="2999529" y="263635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grpSp>
        <p:nvGrpSpPr>
          <p:cNvPr id="108" name="Group 107">
            <a:extLst>
              <a:ext uri="{FF2B5EF4-FFF2-40B4-BE49-F238E27FC236}">
                <a16:creationId xmlns:a16="http://schemas.microsoft.com/office/drawing/2014/main" id="{2DD47570-FCA7-9E0B-D5F6-4C5DF1707FE6}"/>
              </a:ext>
            </a:extLst>
          </p:cNvPr>
          <p:cNvGrpSpPr/>
          <p:nvPr/>
        </p:nvGrpSpPr>
        <p:grpSpPr>
          <a:xfrm>
            <a:off x="2865182" y="4217521"/>
            <a:ext cx="2214393" cy="1457179"/>
            <a:chOff x="1976723" y="4048908"/>
            <a:chExt cx="2214393" cy="1457179"/>
          </a:xfrm>
        </p:grpSpPr>
        <p:sp>
          <p:nvSpPr>
            <p:cNvPr id="6" name="Rectangle: Rounded Corners 5">
              <a:extLst>
                <a:ext uri="{FF2B5EF4-FFF2-40B4-BE49-F238E27FC236}">
                  <a16:creationId xmlns:a16="http://schemas.microsoft.com/office/drawing/2014/main" id="{8D4387D9-2825-C20C-2461-67FE8389E36E}"/>
                </a:ext>
              </a:extLst>
            </p:cNvPr>
            <p:cNvSpPr/>
            <p:nvPr/>
          </p:nvSpPr>
          <p:spPr>
            <a:xfrm>
              <a:off x="1976723" y="4048908"/>
              <a:ext cx="2214393" cy="1457179"/>
            </a:xfrm>
            <a:prstGeom prst="roundRect">
              <a:avLst>
                <a:gd name="adj" fmla="val 3830"/>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31F2DAE5-85EC-24DA-9337-211A47C58372}"/>
                </a:ext>
              </a:extLst>
            </p:cNvPr>
            <p:cNvSpPr/>
            <p:nvPr/>
          </p:nvSpPr>
          <p:spPr>
            <a:xfrm>
              <a:off x="2057687" y="4143118"/>
              <a:ext cx="2052466" cy="236434"/>
            </a:xfrm>
            <a:prstGeom prst="roundRect">
              <a:avLst/>
            </a:prstGeom>
            <a:solidFill>
              <a:schemeClr val="accent1">
                <a:lumMod val="40000"/>
                <a:lumOff val="60000"/>
              </a:schemeClr>
            </a:solidFill>
            <a:ln w="12700" cap="flat" cmpd="sng" algn="ctr">
              <a:noFill/>
              <a:prstDash val="solid"/>
              <a:miter lim="800000"/>
            </a:ln>
            <a:effectLst/>
          </p:spPr>
          <p:txBody>
            <a:bodyPr vert="horz" rtlCol="0" anchor="ctr"/>
            <a:lstStyle/>
            <a:p>
              <a:pPr algn="ctr"/>
              <a:r>
                <a:rPr lang="ca-ES" sz="900">
                  <a:solidFill>
                    <a:prstClr val="black"/>
                  </a:solidFill>
                  <a:latin typeface="Calibri" panose="020F0502020204030204"/>
                </a:rPr>
                <a:t>OTHER SYSTEMS </a:t>
              </a:r>
              <a:br>
                <a:rPr lang="ca-ES" sz="900">
                  <a:solidFill>
                    <a:prstClr val="black"/>
                  </a:solidFill>
                  <a:latin typeface="Calibri" panose="020F0502020204030204"/>
                </a:rPr>
              </a:br>
              <a:r>
                <a:rPr lang="ca-ES" sz="900">
                  <a:solidFill>
                    <a:prstClr val="black"/>
                  </a:solidFill>
                  <a:latin typeface="Calibri" panose="020F0502020204030204"/>
                </a:rPr>
                <a:t>ENRICHMENT  &amp; COLLECTION</a:t>
              </a:r>
              <a:endParaRPr lang="en-GB" sz="900">
                <a:solidFill>
                  <a:prstClr val="black"/>
                </a:solidFill>
                <a:latin typeface="Calibri" panose="020F0502020204030204"/>
              </a:endParaRPr>
            </a:p>
          </p:txBody>
        </p:sp>
      </p:grpSp>
      <p:sp>
        <p:nvSpPr>
          <p:cNvPr id="71" name="Rectangle: Rounded Corners 70">
            <a:extLst>
              <a:ext uri="{FF2B5EF4-FFF2-40B4-BE49-F238E27FC236}">
                <a16:creationId xmlns:a16="http://schemas.microsoft.com/office/drawing/2014/main" id="{7C629F06-55B8-16C2-C14C-D1914D6F958F}"/>
              </a:ext>
            </a:extLst>
          </p:cNvPr>
          <p:cNvSpPr/>
          <p:nvPr/>
        </p:nvSpPr>
        <p:spPr>
          <a:xfrm>
            <a:off x="4019185" y="4730796"/>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QR CODES</a:t>
            </a:r>
          </a:p>
        </p:txBody>
      </p:sp>
      <p:sp>
        <p:nvSpPr>
          <p:cNvPr id="72" name="Rectangle: Rounded Corners 71">
            <a:extLst>
              <a:ext uri="{FF2B5EF4-FFF2-40B4-BE49-F238E27FC236}">
                <a16:creationId xmlns:a16="http://schemas.microsoft.com/office/drawing/2014/main" id="{5C274BA6-D95E-F4A5-B6C6-0800149C3752}"/>
              </a:ext>
            </a:extLst>
          </p:cNvPr>
          <p:cNvSpPr/>
          <p:nvPr/>
        </p:nvSpPr>
        <p:spPr>
          <a:xfrm>
            <a:off x="2999531" y="4730796"/>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SURVEYS</a:t>
            </a:r>
          </a:p>
        </p:txBody>
      </p:sp>
      <p:sp>
        <p:nvSpPr>
          <p:cNvPr id="73" name="Rectangle: Rounded Corners 72">
            <a:extLst>
              <a:ext uri="{FF2B5EF4-FFF2-40B4-BE49-F238E27FC236}">
                <a16:creationId xmlns:a16="http://schemas.microsoft.com/office/drawing/2014/main" id="{54012DF4-C0AD-3442-C643-29049E00BBD9}"/>
              </a:ext>
            </a:extLst>
          </p:cNvPr>
          <p:cNvSpPr/>
          <p:nvPr/>
        </p:nvSpPr>
        <p:spPr>
          <a:xfrm>
            <a:off x="2999530" y="5006468"/>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FIELD MANAGEMENT</a:t>
            </a:r>
          </a:p>
        </p:txBody>
      </p:sp>
      <p:sp>
        <p:nvSpPr>
          <p:cNvPr id="74" name="Rectangle: Rounded Corners 73">
            <a:extLst>
              <a:ext uri="{FF2B5EF4-FFF2-40B4-BE49-F238E27FC236}">
                <a16:creationId xmlns:a16="http://schemas.microsoft.com/office/drawing/2014/main" id="{5A59B1BA-E991-AC5D-6A76-862626590DA6}"/>
              </a:ext>
            </a:extLst>
          </p:cNvPr>
          <p:cNvSpPr/>
          <p:nvPr/>
        </p:nvSpPr>
        <p:spPr>
          <a:xfrm>
            <a:off x="4019184" y="5006468"/>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LOCATION</a:t>
            </a:r>
          </a:p>
        </p:txBody>
      </p:sp>
      <p:sp>
        <p:nvSpPr>
          <p:cNvPr id="84" name="Rectangle: Rounded Corners 83">
            <a:extLst>
              <a:ext uri="{FF2B5EF4-FFF2-40B4-BE49-F238E27FC236}">
                <a16:creationId xmlns:a16="http://schemas.microsoft.com/office/drawing/2014/main" id="{346451AE-F75D-9AEC-967E-AC91D0001850}"/>
              </a:ext>
            </a:extLst>
          </p:cNvPr>
          <p:cNvSpPr/>
          <p:nvPr/>
        </p:nvSpPr>
        <p:spPr>
          <a:xfrm>
            <a:off x="2999530" y="5283673"/>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OTHER</a:t>
            </a:r>
          </a:p>
        </p:txBody>
      </p:sp>
      <p:sp>
        <p:nvSpPr>
          <p:cNvPr id="85" name="Rectangle: Rounded Corners 84">
            <a:extLst>
              <a:ext uri="{FF2B5EF4-FFF2-40B4-BE49-F238E27FC236}">
                <a16:creationId xmlns:a16="http://schemas.microsoft.com/office/drawing/2014/main" id="{1AD0D746-10C4-7946-688C-E0894C5CA036}"/>
              </a:ext>
            </a:extLst>
          </p:cNvPr>
          <p:cNvSpPr/>
          <p:nvPr/>
        </p:nvSpPr>
        <p:spPr>
          <a:xfrm>
            <a:off x="4019184" y="5283673"/>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OTHER</a:t>
            </a:r>
          </a:p>
        </p:txBody>
      </p:sp>
      <p:cxnSp>
        <p:nvCxnSpPr>
          <p:cNvPr id="90" name="Connector: Elbow 89">
            <a:extLst>
              <a:ext uri="{FF2B5EF4-FFF2-40B4-BE49-F238E27FC236}">
                <a16:creationId xmlns:a16="http://schemas.microsoft.com/office/drawing/2014/main" id="{ABF0C0F5-8A5C-7ABA-BB70-326B049F3B6C}"/>
              </a:ext>
            </a:extLst>
          </p:cNvPr>
          <p:cNvCxnSpPr>
            <a:cxnSpLocks/>
            <a:stCxn id="49" idx="2"/>
            <a:endCxn id="50" idx="3"/>
          </p:cNvCxnSpPr>
          <p:nvPr/>
        </p:nvCxnSpPr>
        <p:spPr>
          <a:xfrm rot="10800000">
            <a:off x="4933166" y="2009293"/>
            <a:ext cx="3035297" cy="188358"/>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7" name="Rectangle: Rounded Corners 96">
            <a:extLst>
              <a:ext uri="{FF2B5EF4-FFF2-40B4-BE49-F238E27FC236}">
                <a16:creationId xmlns:a16="http://schemas.microsoft.com/office/drawing/2014/main" id="{30F97226-908A-44A8-A9AD-EA875D96E85B}"/>
              </a:ext>
            </a:extLst>
          </p:cNvPr>
          <p:cNvSpPr/>
          <p:nvPr/>
        </p:nvSpPr>
        <p:spPr>
          <a:xfrm>
            <a:off x="5686953" y="1772630"/>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New entry</a:t>
            </a:r>
            <a:endParaRPr lang="en-GB" sz="800" kern="1200">
              <a:solidFill>
                <a:prstClr val="black"/>
              </a:solidFill>
              <a:latin typeface="Calibri" panose="020F0502020204030204"/>
              <a:ea typeface="+mn-ea"/>
              <a:cs typeface="+mn-cs"/>
            </a:endParaRPr>
          </a:p>
        </p:txBody>
      </p:sp>
      <p:cxnSp>
        <p:nvCxnSpPr>
          <p:cNvPr id="98" name="Connector: Elbow 97">
            <a:extLst>
              <a:ext uri="{FF2B5EF4-FFF2-40B4-BE49-F238E27FC236}">
                <a16:creationId xmlns:a16="http://schemas.microsoft.com/office/drawing/2014/main" id="{D29A6CF5-ACD5-3830-A6B6-CE80D7105FAD}"/>
              </a:ext>
            </a:extLst>
          </p:cNvPr>
          <p:cNvCxnSpPr>
            <a:cxnSpLocks/>
            <a:stCxn id="49" idx="2"/>
            <a:endCxn id="67" idx="3"/>
          </p:cNvCxnSpPr>
          <p:nvPr/>
        </p:nvCxnSpPr>
        <p:spPr>
          <a:xfrm rot="10800000" flipV="1">
            <a:off x="4933166" y="2197650"/>
            <a:ext cx="3035297" cy="183859"/>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A12292E4-0B95-0204-913D-208D6FD3F81F}"/>
              </a:ext>
            </a:extLst>
          </p:cNvPr>
          <p:cNvSpPr/>
          <p:nvPr/>
        </p:nvSpPr>
        <p:spPr>
          <a:xfrm>
            <a:off x="5686953" y="2380887"/>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Log data</a:t>
            </a:r>
            <a:endParaRPr lang="en-GB" sz="800" kern="1200">
              <a:solidFill>
                <a:prstClr val="black"/>
              </a:solidFill>
              <a:latin typeface="Calibri" panose="020F0502020204030204"/>
              <a:ea typeface="+mn-ea"/>
              <a:cs typeface="+mn-cs"/>
            </a:endParaRPr>
          </a:p>
        </p:txBody>
      </p:sp>
      <p:cxnSp>
        <p:nvCxnSpPr>
          <p:cNvPr id="102" name="Connector: Elbow 101">
            <a:extLst>
              <a:ext uri="{FF2B5EF4-FFF2-40B4-BE49-F238E27FC236}">
                <a16:creationId xmlns:a16="http://schemas.microsoft.com/office/drawing/2014/main" id="{DA09F2E0-A324-577E-D123-37133160DA93}"/>
              </a:ext>
            </a:extLst>
          </p:cNvPr>
          <p:cNvCxnSpPr>
            <a:cxnSpLocks/>
          </p:cNvCxnSpPr>
          <p:nvPr/>
        </p:nvCxnSpPr>
        <p:spPr>
          <a:xfrm rot="5400000" flipH="1" flipV="1">
            <a:off x="3224741" y="3669839"/>
            <a:ext cx="1095364" cy="12700"/>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52643B71-FA9C-C22A-D7C2-357E30751C76}"/>
              </a:ext>
            </a:extLst>
          </p:cNvPr>
          <p:cNvSpPr/>
          <p:nvPr/>
        </p:nvSpPr>
        <p:spPr>
          <a:xfrm>
            <a:off x="2852542" y="3487241"/>
            <a:ext cx="919881"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Some apps will have a connection to Create entries</a:t>
            </a:r>
            <a:endParaRPr lang="en-GB" sz="800" kern="1200">
              <a:solidFill>
                <a:prstClr val="black"/>
              </a:solidFill>
              <a:latin typeface="Calibri" panose="020F0502020204030204"/>
              <a:ea typeface="+mn-ea"/>
              <a:cs typeface="+mn-cs"/>
            </a:endParaRPr>
          </a:p>
        </p:txBody>
      </p:sp>
      <p:cxnSp>
        <p:nvCxnSpPr>
          <p:cNvPr id="109" name="Connector: Elbow 108">
            <a:extLst>
              <a:ext uri="{FF2B5EF4-FFF2-40B4-BE49-F238E27FC236}">
                <a16:creationId xmlns:a16="http://schemas.microsoft.com/office/drawing/2014/main" id="{85A7BA46-E968-014D-09CF-9F5FE651176F}"/>
              </a:ext>
            </a:extLst>
          </p:cNvPr>
          <p:cNvCxnSpPr>
            <a:cxnSpLocks/>
          </p:cNvCxnSpPr>
          <p:nvPr/>
        </p:nvCxnSpPr>
        <p:spPr>
          <a:xfrm rot="5400000">
            <a:off x="3611264" y="3675442"/>
            <a:ext cx="1096858" cy="12700"/>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5DE52EA0-F173-ED76-B3CD-866CE749B5EC}"/>
              </a:ext>
            </a:extLst>
          </p:cNvPr>
          <p:cNvSpPr/>
          <p:nvPr/>
        </p:nvSpPr>
        <p:spPr>
          <a:xfrm>
            <a:off x="4225717" y="3487241"/>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And send data back</a:t>
            </a:r>
            <a:endParaRPr lang="en-GB" sz="800" kern="1200">
              <a:solidFill>
                <a:prstClr val="black"/>
              </a:solidFill>
              <a:latin typeface="Calibri" panose="020F0502020204030204"/>
              <a:ea typeface="+mn-ea"/>
              <a:cs typeface="+mn-cs"/>
            </a:endParaRPr>
          </a:p>
        </p:txBody>
      </p:sp>
      <p:sp>
        <p:nvSpPr>
          <p:cNvPr id="114" name="Rectangle: Rounded Corners 113">
            <a:extLst>
              <a:ext uri="{FF2B5EF4-FFF2-40B4-BE49-F238E27FC236}">
                <a16:creationId xmlns:a16="http://schemas.microsoft.com/office/drawing/2014/main" id="{1C411BB0-5359-3B4F-064E-0E2A3A8AB324}"/>
              </a:ext>
            </a:extLst>
          </p:cNvPr>
          <p:cNvSpPr/>
          <p:nvPr/>
        </p:nvSpPr>
        <p:spPr>
          <a:xfrm>
            <a:off x="3075924" y="2371506"/>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15" name="Rectangle: Rounded Corners 114">
            <a:extLst>
              <a:ext uri="{FF2B5EF4-FFF2-40B4-BE49-F238E27FC236}">
                <a16:creationId xmlns:a16="http://schemas.microsoft.com/office/drawing/2014/main" id="{B536A7DA-BC04-51C1-C8E3-19691735DEBD}"/>
              </a:ext>
            </a:extLst>
          </p:cNvPr>
          <p:cNvSpPr/>
          <p:nvPr/>
        </p:nvSpPr>
        <p:spPr>
          <a:xfrm>
            <a:off x="4096101" y="2377236"/>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16" name="Rectangle: Rounded Corners 115">
            <a:extLst>
              <a:ext uri="{FF2B5EF4-FFF2-40B4-BE49-F238E27FC236}">
                <a16:creationId xmlns:a16="http://schemas.microsoft.com/office/drawing/2014/main" id="{79781F81-E99E-38EA-B853-4F87FBD408B8}"/>
              </a:ext>
            </a:extLst>
          </p:cNvPr>
          <p:cNvSpPr/>
          <p:nvPr/>
        </p:nvSpPr>
        <p:spPr>
          <a:xfrm>
            <a:off x="3075924" y="2817892"/>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17" name="Rectangle: Rounded Corners 116">
            <a:extLst>
              <a:ext uri="{FF2B5EF4-FFF2-40B4-BE49-F238E27FC236}">
                <a16:creationId xmlns:a16="http://schemas.microsoft.com/office/drawing/2014/main" id="{72EEAEDD-27C0-C980-8ECE-8199BCC4D522}"/>
              </a:ext>
            </a:extLst>
          </p:cNvPr>
          <p:cNvSpPr/>
          <p:nvPr/>
        </p:nvSpPr>
        <p:spPr>
          <a:xfrm>
            <a:off x="4096101" y="2812491"/>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18" name="Rectangle: Rounded Corners 117">
            <a:extLst>
              <a:ext uri="{FF2B5EF4-FFF2-40B4-BE49-F238E27FC236}">
                <a16:creationId xmlns:a16="http://schemas.microsoft.com/office/drawing/2014/main" id="{D0BF17D7-83CB-51D1-D8A1-BDDF089A0242}"/>
              </a:ext>
            </a:extLst>
          </p:cNvPr>
          <p:cNvSpPr/>
          <p:nvPr/>
        </p:nvSpPr>
        <p:spPr>
          <a:xfrm>
            <a:off x="5686953" y="2174865"/>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Update data</a:t>
            </a:r>
            <a:endParaRPr lang="en-GB" sz="800" kern="1200">
              <a:solidFill>
                <a:prstClr val="black"/>
              </a:solidFill>
              <a:latin typeface="Calibri" panose="020F0502020204030204"/>
              <a:ea typeface="+mn-ea"/>
              <a:cs typeface="+mn-cs"/>
            </a:endParaRPr>
          </a:p>
        </p:txBody>
      </p:sp>
      <p:sp>
        <p:nvSpPr>
          <p:cNvPr id="120" name="Rectangle: Rounded Corners 119">
            <a:extLst>
              <a:ext uri="{FF2B5EF4-FFF2-40B4-BE49-F238E27FC236}">
                <a16:creationId xmlns:a16="http://schemas.microsoft.com/office/drawing/2014/main" id="{4480EB8B-B57C-0C9F-A1ED-1F3C71A53788}"/>
              </a:ext>
            </a:extLst>
          </p:cNvPr>
          <p:cNvSpPr/>
          <p:nvPr/>
        </p:nvSpPr>
        <p:spPr>
          <a:xfrm>
            <a:off x="7154306" y="2806826"/>
            <a:ext cx="699157"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600" kern="1200">
                <a:solidFill>
                  <a:prstClr val="black"/>
                </a:solidFill>
                <a:latin typeface="Calibri" panose="020F0502020204030204"/>
                <a:ea typeface="+mn-ea"/>
                <a:cs typeface="+mn-cs"/>
              </a:rPr>
              <a:t>CAMPAIGN DATA</a:t>
            </a:r>
          </a:p>
        </p:txBody>
      </p:sp>
      <p:sp>
        <p:nvSpPr>
          <p:cNvPr id="121" name="Rectangle: Rounded Corners 120">
            <a:extLst>
              <a:ext uri="{FF2B5EF4-FFF2-40B4-BE49-F238E27FC236}">
                <a16:creationId xmlns:a16="http://schemas.microsoft.com/office/drawing/2014/main" id="{9A1BEE9E-96E1-CEB1-5AC6-F05FEC3F4255}"/>
              </a:ext>
            </a:extLst>
          </p:cNvPr>
          <p:cNvSpPr/>
          <p:nvPr/>
        </p:nvSpPr>
        <p:spPr>
          <a:xfrm>
            <a:off x="7870432" y="2806826"/>
            <a:ext cx="365653"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0" tIns="0" rIns="0" bIns="0" rtlCol="0" anchor="t"/>
          <a:lstStyle/>
          <a:p>
            <a:pPr algn="ctr">
              <a:buClrTx/>
            </a:pPr>
            <a:r>
              <a:rPr lang="en-GB" sz="600" kern="1200">
                <a:solidFill>
                  <a:prstClr val="black"/>
                </a:solidFill>
                <a:latin typeface="Calibri" panose="020F0502020204030204"/>
                <a:ea typeface="+mn-ea"/>
                <a:cs typeface="+mn-cs"/>
              </a:rPr>
              <a:t>EVENT DATA</a:t>
            </a:r>
          </a:p>
        </p:txBody>
      </p:sp>
      <p:sp>
        <p:nvSpPr>
          <p:cNvPr id="122" name="Rectangle: Rounded Corners 121">
            <a:extLst>
              <a:ext uri="{FF2B5EF4-FFF2-40B4-BE49-F238E27FC236}">
                <a16:creationId xmlns:a16="http://schemas.microsoft.com/office/drawing/2014/main" id="{4F6A97CE-D277-5468-7827-4CB95E1FA503}"/>
              </a:ext>
            </a:extLst>
          </p:cNvPr>
          <p:cNvSpPr/>
          <p:nvPr/>
        </p:nvSpPr>
        <p:spPr>
          <a:xfrm>
            <a:off x="8249421" y="2813201"/>
            <a:ext cx="365653"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0" tIns="0" rIns="0" bIns="0" rtlCol="0" anchor="t"/>
          <a:lstStyle/>
          <a:p>
            <a:pPr algn="ctr">
              <a:buClrTx/>
            </a:pPr>
            <a:r>
              <a:rPr lang="en-GB" sz="600">
                <a:solidFill>
                  <a:prstClr val="black"/>
                </a:solidFill>
                <a:latin typeface="Calibri" panose="020F0502020204030204"/>
              </a:rPr>
              <a:t>EVENT DATA</a:t>
            </a:r>
          </a:p>
        </p:txBody>
      </p:sp>
      <p:pic>
        <p:nvPicPr>
          <p:cNvPr id="124" name="Picture 123" descr="A calendar with a check mark&#10;&#10;Description automatically generated">
            <a:extLst>
              <a:ext uri="{FF2B5EF4-FFF2-40B4-BE49-F238E27FC236}">
                <a16:creationId xmlns:a16="http://schemas.microsoft.com/office/drawing/2014/main" id="{ADDE727A-5467-98AD-8A6F-521F1AC16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699" y="4507494"/>
            <a:ext cx="740665" cy="740665"/>
          </a:xfrm>
          <a:prstGeom prst="rect">
            <a:avLst/>
          </a:prstGeom>
        </p:spPr>
      </p:pic>
      <p:pic>
        <p:nvPicPr>
          <p:cNvPr id="127" name="Picture 126" descr="A cloud with a logo&#10;&#10;Description automatically generated with medium confidence">
            <a:extLst>
              <a:ext uri="{FF2B5EF4-FFF2-40B4-BE49-F238E27FC236}">
                <a16:creationId xmlns:a16="http://schemas.microsoft.com/office/drawing/2014/main" id="{C7B890B2-AFA7-EAE1-A72D-6F7B4F119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5367" y="1588851"/>
            <a:ext cx="1174776" cy="1174776"/>
          </a:xfrm>
          <a:prstGeom prst="rect">
            <a:avLst/>
          </a:prstGeom>
        </p:spPr>
      </p:pic>
      <p:pic>
        <p:nvPicPr>
          <p:cNvPr id="129" name="Picture 128" descr="A purple gears on a yellow circle&#10;&#10;Description automatically generated">
            <a:extLst>
              <a:ext uri="{FF2B5EF4-FFF2-40B4-BE49-F238E27FC236}">
                <a16:creationId xmlns:a16="http://schemas.microsoft.com/office/drawing/2014/main" id="{A3851889-1108-488C-AF19-0B92E8221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433" y="4349777"/>
            <a:ext cx="1216339" cy="1216339"/>
          </a:xfrm>
          <a:prstGeom prst="rect">
            <a:avLst/>
          </a:prstGeom>
        </p:spPr>
      </p:pic>
      <p:sp>
        <p:nvSpPr>
          <p:cNvPr id="130" name="Rectangle: Rounded Corners 129">
            <a:extLst>
              <a:ext uri="{FF2B5EF4-FFF2-40B4-BE49-F238E27FC236}">
                <a16:creationId xmlns:a16="http://schemas.microsoft.com/office/drawing/2014/main" id="{39BD78DA-E4A6-D583-EF51-74F8B7E174AD}"/>
              </a:ext>
            </a:extLst>
          </p:cNvPr>
          <p:cNvSpPr/>
          <p:nvPr/>
        </p:nvSpPr>
        <p:spPr>
          <a:xfrm>
            <a:off x="8628410" y="2806826"/>
            <a:ext cx="586025"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SYS DATA </a:t>
            </a:r>
          </a:p>
        </p:txBody>
      </p:sp>
      <p:sp>
        <p:nvSpPr>
          <p:cNvPr id="131" name="Flowchart: Connector 130">
            <a:extLst>
              <a:ext uri="{FF2B5EF4-FFF2-40B4-BE49-F238E27FC236}">
                <a16:creationId xmlns:a16="http://schemas.microsoft.com/office/drawing/2014/main" id="{0C9742CC-10BB-0072-60C3-99E4C7E1BD08}"/>
              </a:ext>
            </a:extLst>
          </p:cNvPr>
          <p:cNvSpPr/>
          <p:nvPr/>
        </p:nvSpPr>
        <p:spPr>
          <a:xfrm>
            <a:off x="7955125" y="4827133"/>
            <a:ext cx="561919" cy="565274"/>
          </a:xfrm>
          <a:prstGeom prst="flowChartConnector">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0" tIns="0" rIns="0" bIns="0" rtlCol="0" anchor="ctr"/>
          <a:lstStyle/>
          <a:p>
            <a:pPr algn="ctr">
              <a:buClrTx/>
            </a:pPr>
            <a:r>
              <a:rPr lang="en-GB" sz="700" kern="1200">
                <a:solidFill>
                  <a:prstClr val="black"/>
                </a:solidFill>
                <a:latin typeface="Calibri" panose="020F0502020204030204"/>
                <a:ea typeface="+mn-ea"/>
                <a:cs typeface="+mn-cs"/>
              </a:rPr>
              <a:t>SCHEDULE</a:t>
            </a:r>
          </a:p>
        </p:txBody>
      </p:sp>
      <p:cxnSp>
        <p:nvCxnSpPr>
          <p:cNvPr id="132" name="Connector: Elbow 131">
            <a:extLst>
              <a:ext uri="{FF2B5EF4-FFF2-40B4-BE49-F238E27FC236}">
                <a16:creationId xmlns:a16="http://schemas.microsoft.com/office/drawing/2014/main" id="{8EB446C3-E38E-CFF9-B37D-562620FBC0DF}"/>
              </a:ext>
            </a:extLst>
          </p:cNvPr>
          <p:cNvCxnSpPr>
            <a:cxnSpLocks/>
          </p:cNvCxnSpPr>
          <p:nvPr/>
        </p:nvCxnSpPr>
        <p:spPr>
          <a:xfrm flipV="1">
            <a:off x="5079575" y="4777596"/>
            <a:ext cx="1987651" cy="3938"/>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3" name="Rectangle: Rounded Corners 132">
            <a:extLst>
              <a:ext uri="{FF2B5EF4-FFF2-40B4-BE49-F238E27FC236}">
                <a16:creationId xmlns:a16="http://schemas.microsoft.com/office/drawing/2014/main" id="{0AE58A2A-6E70-7573-2560-3F8473907A49}"/>
              </a:ext>
            </a:extLst>
          </p:cNvPr>
          <p:cNvSpPr/>
          <p:nvPr/>
        </p:nvSpPr>
        <p:spPr>
          <a:xfrm>
            <a:off x="5653915" y="4538768"/>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Interrogate data</a:t>
            </a:r>
            <a:endParaRPr lang="en-GB" sz="800" kern="1200">
              <a:solidFill>
                <a:prstClr val="black"/>
              </a:solidFill>
              <a:latin typeface="Calibri" panose="020F0502020204030204"/>
              <a:ea typeface="+mn-ea"/>
              <a:cs typeface="+mn-cs"/>
            </a:endParaRPr>
          </a:p>
        </p:txBody>
      </p:sp>
      <p:cxnSp>
        <p:nvCxnSpPr>
          <p:cNvPr id="134" name="Connector: Elbow 133">
            <a:extLst>
              <a:ext uri="{FF2B5EF4-FFF2-40B4-BE49-F238E27FC236}">
                <a16:creationId xmlns:a16="http://schemas.microsoft.com/office/drawing/2014/main" id="{47033054-20FE-62E3-2F7B-2CC84EB7BE1F}"/>
              </a:ext>
            </a:extLst>
          </p:cNvPr>
          <p:cNvCxnSpPr>
            <a:cxnSpLocks/>
          </p:cNvCxnSpPr>
          <p:nvPr/>
        </p:nvCxnSpPr>
        <p:spPr>
          <a:xfrm rot="10800000">
            <a:off x="5079576" y="5188085"/>
            <a:ext cx="1987653" cy="12700"/>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5" name="Rectangle: Rounded Corners 134">
            <a:extLst>
              <a:ext uri="{FF2B5EF4-FFF2-40B4-BE49-F238E27FC236}">
                <a16:creationId xmlns:a16="http://schemas.microsoft.com/office/drawing/2014/main" id="{71F9FA55-8658-B67D-2095-4AEC74CAE041}"/>
              </a:ext>
            </a:extLst>
          </p:cNvPr>
          <p:cNvSpPr/>
          <p:nvPr/>
        </p:nvSpPr>
        <p:spPr>
          <a:xfrm>
            <a:off x="5517407" y="4983618"/>
            <a:ext cx="1111986"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Receive information</a:t>
            </a:r>
            <a:endParaRPr lang="en-GB" sz="800" kern="1200">
              <a:solidFill>
                <a:prstClr val="black"/>
              </a:solidFill>
              <a:latin typeface="Calibri" panose="020F0502020204030204"/>
              <a:ea typeface="+mn-ea"/>
              <a:cs typeface="+mn-cs"/>
            </a:endParaRPr>
          </a:p>
        </p:txBody>
      </p:sp>
      <p:cxnSp>
        <p:nvCxnSpPr>
          <p:cNvPr id="141" name="Connector: Elbow 140">
            <a:extLst>
              <a:ext uri="{FF2B5EF4-FFF2-40B4-BE49-F238E27FC236}">
                <a16:creationId xmlns:a16="http://schemas.microsoft.com/office/drawing/2014/main" id="{F034A544-7646-5118-76DD-5DF21DB4C4B1}"/>
              </a:ext>
            </a:extLst>
          </p:cNvPr>
          <p:cNvCxnSpPr>
            <a:cxnSpLocks/>
          </p:cNvCxnSpPr>
          <p:nvPr/>
        </p:nvCxnSpPr>
        <p:spPr>
          <a:xfrm rot="5400000">
            <a:off x="7634968" y="3637563"/>
            <a:ext cx="1096858" cy="12700"/>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2" name="Rectangle: Rounded Corners 141">
            <a:extLst>
              <a:ext uri="{FF2B5EF4-FFF2-40B4-BE49-F238E27FC236}">
                <a16:creationId xmlns:a16="http://schemas.microsoft.com/office/drawing/2014/main" id="{9E681295-037D-592A-A491-D4F3462D007C}"/>
              </a:ext>
            </a:extLst>
          </p:cNvPr>
          <p:cNvSpPr/>
          <p:nvPr/>
        </p:nvSpPr>
        <p:spPr>
          <a:xfrm>
            <a:off x="8177871" y="3451053"/>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Update data</a:t>
            </a:r>
            <a:endParaRPr lang="en-GB" sz="800" kern="1200">
              <a:solidFill>
                <a:prstClr val="black"/>
              </a:solidFill>
              <a:latin typeface="Calibri" panose="020F0502020204030204"/>
              <a:ea typeface="+mn-ea"/>
              <a:cs typeface="+mn-cs"/>
            </a:endParaRPr>
          </a:p>
        </p:txBody>
      </p:sp>
      <p:cxnSp>
        <p:nvCxnSpPr>
          <p:cNvPr id="144" name="Connector: Elbow 143">
            <a:extLst>
              <a:ext uri="{FF2B5EF4-FFF2-40B4-BE49-F238E27FC236}">
                <a16:creationId xmlns:a16="http://schemas.microsoft.com/office/drawing/2014/main" id="{6A954D52-53BE-8AB7-1F08-F021EF57E85C}"/>
              </a:ext>
            </a:extLst>
          </p:cNvPr>
          <p:cNvCxnSpPr>
            <a:cxnSpLocks/>
          </p:cNvCxnSpPr>
          <p:nvPr/>
        </p:nvCxnSpPr>
        <p:spPr>
          <a:xfrm flipV="1">
            <a:off x="5076400" y="2745385"/>
            <a:ext cx="1990826" cy="13871"/>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5" name="Rectangle: Rounded Corners 144">
            <a:extLst>
              <a:ext uri="{FF2B5EF4-FFF2-40B4-BE49-F238E27FC236}">
                <a16:creationId xmlns:a16="http://schemas.microsoft.com/office/drawing/2014/main" id="{CED2659B-B326-5047-0EFA-1E77CE102844}"/>
              </a:ext>
            </a:extLst>
          </p:cNvPr>
          <p:cNvSpPr/>
          <p:nvPr/>
        </p:nvSpPr>
        <p:spPr>
          <a:xfrm>
            <a:off x="5700720" y="2793974"/>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Display data</a:t>
            </a:r>
            <a:endParaRPr lang="en-GB" sz="800" kern="1200">
              <a:solidFill>
                <a:prstClr val="black"/>
              </a:solidFill>
              <a:latin typeface="Calibri" panose="020F0502020204030204"/>
              <a:ea typeface="+mn-ea"/>
              <a:cs typeface="+mn-cs"/>
            </a:endParaRPr>
          </a:p>
        </p:txBody>
      </p:sp>
      <p:grpSp>
        <p:nvGrpSpPr>
          <p:cNvPr id="3" name="Group 2">
            <a:extLst>
              <a:ext uri="{FF2B5EF4-FFF2-40B4-BE49-F238E27FC236}">
                <a16:creationId xmlns:a16="http://schemas.microsoft.com/office/drawing/2014/main" id="{C33C41AA-AAE0-9C3F-2963-FAE21B43E7B3}"/>
              </a:ext>
            </a:extLst>
          </p:cNvPr>
          <p:cNvGrpSpPr/>
          <p:nvPr/>
        </p:nvGrpSpPr>
        <p:grpSpPr>
          <a:xfrm>
            <a:off x="1777102" y="1808638"/>
            <a:ext cx="773694" cy="773694"/>
            <a:chOff x="1777102" y="1808638"/>
            <a:chExt cx="773694" cy="773694"/>
          </a:xfrm>
        </p:grpSpPr>
        <p:pic>
          <p:nvPicPr>
            <p:cNvPr id="87" name="Picture 86" descr="A person with brown hair&#10;&#10;Description automatically generated">
              <a:extLst>
                <a:ext uri="{FF2B5EF4-FFF2-40B4-BE49-F238E27FC236}">
                  <a16:creationId xmlns:a16="http://schemas.microsoft.com/office/drawing/2014/main" id="{A416CEA9-96F4-163E-2092-A9673AF668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102" y="1808638"/>
              <a:ext cx="773694" cy="773694"/>
            </a:xfrm>
            <a:prstGeom prst="rect">
              <a:avLst/>
            </a:prstGeom>
          </p:spPr>
        </p:pic>
        <p:pic>
          <p:nvPicPr>
            <p:cNvPr id="152" name="Picture 151" descr="A white letter on a black background&#10;&#10;Description automatically generated">
              <a:extLst>
                <a:ext uri="{FF2B5EF4-FFF2-40B4-BE49-F238E27FC236}">
                  <a16:creationId xmlns:a16="http://schemas.microsoft.com/office/drawing/2014/main" id="{911CF97F-5B92-B529-3C4D-C29DF64EEA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5445" y="1940112"/>
              <a:ext cx="377008" cy="377189"/>
            </a:xfrm>
            <a:prstGeom prst="rect">
              <a:avLst/>
            </a:prstGeom>
          </p:spPr>
        </p:pic>
      </p:grpSp>
      <p:sp>
        <p:nvSpPr>
          <p:cNvPr id="5" name="Rectangle: Rounded Corners 4">
            <a:extLst>
              <a:ext uri="{FF2B5EF4-FFF2-40B4-BE49-F238E27FC236}">
                <a16:creationId xmlns:a16="http://schemas.microsoft.com/office/drawing/2014/main" id="{A5B5126D-B3DA-9FEF-BD4F-6E9607C52DF0}"/>
              </a:ext>
            </a:extLst>
          </p:cNvPr>
          <p:cNvSpPr/>
          <p:nvPr/>
        </p:nvSpPr>
        <p:spPr>
          <a:xfrm>
            <a:off x="7154306" y="2579571"/>
            <a:ext cx="699157"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CAMPAIGN ID</a:t>
            </a:r>
          </a:p>
        </p:txBody>
      </p:sp>
      <p:sp>
        <p:nvSpPr>
          <p:cNvPr id="7" name="Rectangle: Rounded Corners 6">
            <a:extLst>
              <a:ext uri="{FF2B5EF4-FFF2-40B4-BE49-F238E27FC236}">
                <a16:creationId xmlns:a16="http://schemas.microsoft.com/office/drawing/2014/main" id="{7781B87C-2B19-FA96-D9DA-D423C447CFF0}"/>
              </a:ext>
            </a:extLst>
          </p:cNvPr>
          <p:cNvSpPr/>
          <p:nvPr/>
        </p:nvSpPr>
        <p:spPr>
          <a:xfrm>
            <a:off x="7870432" y="2575918"/>
            <a:ext cx="365653"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0" tIns="36000" rIns="0" bIns="36000" rtlCol="0" anchor="t"/>
          <a:lstStyle/>
          <a:p>
            <a:pPr algn="ctr">
              <a:buClrTx/>
            </a:pPr>
            <a:r>
              <a:rPr lang="en-GB" sz="600" kern="1200">
                <a:solidFill>
                  <a:prstClr val="black"/>
                </a:solidFill>
                <a:latin typeface="Calibri" panose="020F0502020204030204"/>
                <a:ea typeface="+mn-ea"/>
                <a:cs typeface="+mn-cs"/>
              </a:rPr>
              <a:t>EVENT ID</a:t>
            </a:r>
          </a:p>
        </p:txBody>
      </p:sp>
      <p:sp>
        <p:nvSpPr>
          <p:cNvPr id="8" name="Rectangle: Rounded Corners 7">
            <a:extLst>
              <a:ext uri="{FF2B5EF4-FFF2-40B4-BE49-F238E27FC236}">
                <a16:creationId xmlns:a16="http://schemas.microsoft.com/office/drawing/2014/main" id="{CAEBC489-4A0C-B1A4-9E20-894F0EC17C42}"/>
              </a:ext>
            </a:extLst>
          </p:cNvPr>
          <p:cNvSpPr/>
          <p:nvPr/>
        </p:nvSpPr>
        <p:spPr>
          <a:xfrm>
            <a:off x="8249421" y="2582293"/>
            <a:ext cx="365653"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0" tIns="36000" rIns="0" bIns="36000" rtlCol="0" anchor="t"/>
          <a:lstStyle/>
          <a:p>
            <a:pPr algn="ctr">
              <a:buClrTx/>
            </a:pPr>
            <a:r>
              <a:rPr lang="en-GB" sz="600" kern="1200">
                <a:solidFill>
                  <a:prstClr val="black"/>
                </a:solidFill>
                <a:latin typeface="Calibri" panose="020F0502020204030204"/>
                <a:ea typeface="+mn-ea"/>
                <a:cs typeface="+mn-cs"/>
              </a:rPr>
              <a:t>EVENT ID</a:t>
            </a:r>
          </a:p>
        </p:txBody>
      </p:sp>
    </p:spTree>
    <p:extLst>
      <p:ext uri="{BB962C8B-B14F-4D97-AF65-F5344CB8AC3E}">
        <p14:creationId xmlns:p14="http://schemas.microsoft.com/office/powerpoint/2010/main" val="279589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wipe(up)">
                                      <p:cBhvr>
                                        <p:cTn id="14" dur="500"/>
                                        <p:tgtEl>
                                          <p:spTgt spid="89"/>
                                        </p:tgtEl>
                                      </p:cBhvr>
                                    </p:animEffect>
                                  </p:childTnLst>
                                </p:cTn>
                              </p:par>
                              <p:par>
                                <p:cTn id="15" presetID="22" presetClass="entr" presetSubtype="4"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wipe(down)">
                                      <p:cBhvr>
                                        <p:cTn id="17" dur="500"/>
                                        <p:tgtEl>
                                          <p:spTgt spid="127"/>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wipe(up)">
                                      <p:cBhvr>
                                        <p:cTn id="21" dur="500"/>
                                        <p:tgtEl>
                                          <p:spTgt spid="108"/>
                                        </p:tgtEl>
                                      </p:cBhvr>
                                    </p:animEffect>
                                  </p:childTnLst>
                                </p:cTn>
                              </p:par>
                              <p:par>
                                <p:cTn id="22" presetID="22" presetClass="entr" presetSubtype="4" fill="hold" nodeType="with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wipe(down)">
                                      <p:cBhvr>
                                        <p:cTn id="24" dur="500"/>
                                        <p:tgtEl>
                                          <p:spTgt spid="1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22" presetClass="entr" presetSubtype="8"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wipe(left)">
                                      <p:cBhvr>
                                        <p:cTn id="35" dur="500"/>
                                        <p:tgtEl>
                                          <p:spTgt spid="9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wipe(left)">
                                      <p:cBhvr>
                                        <p:cTn id="39" dur="500"/>
                                        <p:tgtEl>
                                          <p:spTgt spid="97"/>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90"/>
                                        </p:tgtEl>
                                      </p:cBhvr>
                                    </p:animEffect>
                                    <p:set>
                                      <p:cBhvr>
                                        <p:cTn id="52" dur="1" fill="hold">
                                          <p:stCondLst>
                                            <p:cond delay="499"/>
                                          </p:stCondLst>
                                        </p:cTn>
                                        <p:tgtEl>
                                          <p:spTgt spid="9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97"/>
                                        </p:tgtEl>
                                      </p:cBhvr>
                                    </p:animEffect>
                                    <p:set>
                                      <p:cBhvr>
                                        <p:cTn id="55" dur="1" fill="hold">
                                          <p:stCondLst>
                                            <p:cond delay="499"/>
                                          </p:stCondLst>
                                        </p:cTn>
                                        <p:tgtEl>
                                          <p:spTgt spid="9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anim calcmode="lin" valueType="num">
                                      <p:cBhvr>
                                        <p:cTn id="61" dur="500" fill="hold"/>
                                        <p:tgtEl>
                                          <p:spTgt spid="68"/>
                                        </p:tgtEl>
                                        <p:attrNameLst>
                                          <p:attrName>ppt_x</p:attrName>
                                        </p:attrNameLst>
                                      </p:cBhvr>
                                      <p:tavLst>
                                        <p:tav tm="0">
                                          <p:val>
                                            <p:strVal val="#ppt_x"/>
                                          </p:val>
                                        </p:tav>
                                        <p:tav tm="100000">
                                          <p:val>
                                            <p:strVal val="#ppt_x"/>
                                          </p:val>
                                        </p:tav>
                                      </p:tavLst>
                                    </p:anim>
                                    <p:anim calcmode="lin" valueType="num">
                                      <p:cBhvr>
                                        <p:cTn id="62" dur="500" fill="hold"/>
                                        <p:tgtEl>
                                          <p:spTgt spid="6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25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500"/>
                                        <p:tgtEl>
                                          <p:spTgt spid="67"/>
                                        </p:tgtEl>
                                      </p:cBhvr>
                                    </p:animEffect>
                                    <p:anim calcmode="lin" valueType="num">
                                      <p:cBhvr>
                                        <p:cTn id="66" dur="500" fill="hold"/>
                                        <p:tgtEl>
                                          <p:spTgt spid="67"/>
                                        </p:tgtEl>
                                        <p:attrNameLst>
                                          <p:attrName>ppt_x</p:attrName>
                                        </p:attrNameLst>
                                      </p:cBhvr>
                                      <p:tavLst>
                                        <p:tav tm="0">
                                          <p:val>
                                            <p:strVal val="#ppt_x"/>
                                          </p:val>
                                        </p:tav>
                                        <p:tav tm="100000">
                                          <p:val>
                                            <p:strVal val="#ppt_x"/>
                                          </p:val>
                                        </p:tav>
                                      </p:tavLst>
                                    </p:anim>
                                    <p:anim calcmode="lin" valueType="num">
                                      <p:cBhvr>
                                        <p:cTn id="67" dur="500" fill="hold"/>
                                        <p:tgtEl>
                                          <p:spTgt spid="6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50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anim calcmode="lin" valueType="num">
                                      <p:cBhvr>
                                        <p:cTn id="71" dur="500" fill="hold"/>
                                        <p:tgtEl>
                                          <p:spTgt spid="70"/>
                                        </p:tgtEl>
                                        <p:attrNameLst>
                                          <p:attrName>ppt_x</p:attrName>
                                        </p:attrNameLst>
                                      </p:cBhvr>
                                      <p:tavLst>
                                        <p:tav tm="0">
                                          <p:val>
                                            <p:strVal val="#ppt_x"/>
                                          </p:val>
                                        </p:tav>
                                        <p:tav tm="100000">
                                          <p:val>
                                            <p:strVal val="#ppt_x"/>
                                          </p:val>
                                        </p:tav>
                                      </p:tavLst>
                                    </p:anim>
                                    <p:anim calcmode="lin" valueType="num">
                                      <p:cBhvr>
                                        <p:cTn id="72" dur="500" fill="hold"/>
                                        <p:tgtEl>
                                          <p:spTgt spid="7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75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500"/>
                                        <p:tgtEl>
                                          <p:spTgt spid="69"/>
                                        </p:tgtEl>
                                      </p:cBhvr>
                                    </p:animEffect>
                                    <p:anim calcmode="lin" valueType="num">
                                      <p:cBhvr>
                                        <p:cTn id="76" dur="500" fill="hold"/>
                                        <p:tgtEl>
                                          <p:spTgt spid="69"/>
                                        </p:tgtEl>
                                        <p:attrNameLst>
                                          <p:attrName>ppt_x</p:attrName>
                                        </p:attrNameLst>
                                      </p:cBhvr>
                                      <p:tavLst>
                                        <p:tav tm="0">
                                          <p:val>
                                            <p:strVal val="#ppt_x"/>
                                          </p:val>
                                        </p:tav>
                                        <p:tav tm="100000">
                                          <p:val>
                                            <p:strVal val="#ppt_x"/>
                                          </p:val>
                                        </p:tav>
                                      </p:tavLst>
                                    </p:anim>
                                    <p:anim calcmode="lin" valueType="num">
                                      <p:cBhvr>
                                        <p:cTn id="77" dur="500" fill="hold"/>
                                        <p:tgtEl>
                                          <p:spTgt spid="69"/>
                                        </p:tgtEl>
                                        <p:attrNameLst>
                                          <p:attrName>ppt_y</p:attrName>
                                        </p:attrNameLst>
                                      </p:cBhvr>
                                      <p:tavLst>
                                        <p:tav tm="0">
                                          <p:val>
                                            <p:strVal val="#ppt_y+.1"/>
                                          </p:val>
                                        </p:tav>
                                        <p:tav tm="100000">
                                          <p:val>
                                            <p:strVal val="#ppt_y"/>
                                          </p:val>
                                        </p:tav>
                                      </p:tavLst>
                                    </p:anim>
                                  </p:childTnLst>
                                </p:cTn>
                              </p:par>
                              <p:par>
                                <p:cTn id="78" presetID="22" presetClass="entr" presetSubtype="8" fill="hold" nodeType="withEffect">
                                  <p:stCondLst>
                                    <p:cond delay="750"/>
                                  </p:stCondLst>
                                  <p:childTnLst>
                                    <p:set>
                                      <p:cBhvr>
                                        <p:cTn id="79" dur="1" fill="hold">
                                          <p:stCondLst>
                                            <p:cond delay="0"/>
                                          </p:stCondLst>
                                        </p:cTn>
                                        <p:tgtEl>
                                          <p:spTgt spid="98"/>
                                        </p:tgtEl>
                                        <p:attrNameLst>
                                          <p:attrName>style.visibility</p:attrName>
                                        </p:attrNameLst>
                                      </p:cBhvr>
                                      <p:to>
                                        <p:strVal val="visible"/>
                                      </p:to>
                                    </p:set>
                                    <p:animEffect transition="in" filter="wipe(left)">
                                      <p:cBhvr>
                                        <p:cTn id="80" dur="500"/>
                                        <p:tgtEl>
                                          <p:spTgt spid="98"/>
                                        </p:tgtEl>
                                      </p:cBhvr>
                                    </p:animEffect>
                                  </p:childTnLst>
                                </p:cTn>
                              </p:par>
                            </p:childTnLst>
                          </p:cTn>
                        </p:par>
                        <p:par>
                          <p:cTn id="81" fill="hold">
                            <p:stCondLst>
                              <p:cond delay="1250"/>
                            </p:stCondLst>
                            <p:childTnLst>
                              <p:par>
                                <p:cTn id="82" presetID="22" presetClass="entr" presetSubtype="8" fill="hold" grpId="0" nodeType="after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wipe(left)">
                                      <p:cBhvr>
                                        <p:cTn id="84" dur="500"/>
                                        <p:tgtEl>
                                          <p:spTgt spid="99"/>
                                        </p:tgtEl>
                                      </p:cBhvr>
                                    </p:animEffect>
                                  </p:childTnLst>
                                </p:cTn>
                              </p:par>
                            </p:childTnLst>
                          </p:cTn>
                        </p:par>
                        <p:par>
                          <p:cTn id="85" fill="hold">
                            <p:stCondLst>
                              <p:cond delay="1750"/>
                            </p:stCondLst>
                            <p:childTnLst>
                              <p:par>
                                <p:cTn id="86" presetID="42" presetClass="entr" presetSubtype="0" fill="hold" grpId="0" nodeType="after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anim calcmode="lin" valueType="num">
                                      <p:cBhvr>
                                        <p:cTn id="89" dur="500" fill="hold"/>
                                        <p:tgtEl>
                                          <p:spTgt spid="7"/>
                                        </p:tgtEl>
                                        <p:attrNameLst>
                                          <p:attrName>ppt_x</p:attrName>
                                        </p:attrNameLst>
                                      </p:cBhvr>
                                      <p:tavLst>
                                        <p:tav tm="0">
                                          <p:val>
                                            <p:strVal val="#ppt_x"/>
                                          </p:val>
                                        </p:tav>
                                        <p:tav tm="100000">
                                          <p:val>
                                            <p:strVal val="#ppt_x"/>
                                          </p:val>
                                        </p:tav>
                                      </p:tavLst>
                                    </p:anim>
                                    <p:anim calcmode="lin" valueType="num">
                                      <p:cBhvr>
                                        <p:cTn id="90" dur="500" fill="hold"/>
                                        <p:tgtEl>
                                          <p:spTgt spid="7"/>
                                        </p:tgtEl>
                                        <p:attrNameLst>
                                          <p:attrName>ppt_y</p:attrName>
                                        </p:attrNameLst>
                                      </p:cBhvr>
                                      <p:tavLst>
                                        <p:tav tm="0">
                                          <p:val>
                                            <p:strVal val="#ppt_y+.1"/>
                                          </p:val>
                                        </p:tav>
                                        <p:tav tm="100000">
                                          <p:val>
                                            <p:strVal val="#ppt_y"/>
                                          </p:val>
                                        </p:tav>
                                      </p:tavLst>
                                    </p:anim>
                                  </p:childTnLst>
                                </p:cTn>
                              </p:par>
                            </p:childTnLst>
                          </p:cTn>
                        </p:par>
                        <p:par>
                          <p:cTn id="91" fill="hold">
                            <p:stCondLst>
                              <p:cond delay="2250"/>
                            </p:stCondLst>
                            <p:childTnLst>
                              <p:par>
                                <p:cTn id="92" presetID="42" presetClass="entr" presetSubtype="0" fill="hold" grpId="0" nodeType="after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500"/>
                                        <p:tgtEl>
                                          <p:spTgt spid="8"/>
                                        </p:tgtEl>
                                      </p:cBhvr>
                                    </p:animEffect>
                                    <p:anim calcmode="lin" valueType="num">
                                      <p:cBhvr>
                                        <p:cTn id="95" dur="500" fill="hold"/>
                                        <p:tgtEl>
                                          <p:spTgt spid="8"/>
                                        </p:tgtEl>
                                        <p:attrNameLst>
                                          <p:attrName>ppt_x</p:attrName>
                                        </p:attrNameLst>
                                      </p:cBhvr>
                                      <p:tavLst>
                                        <p:tav tm="0">
                                          <p:val>
                                            <p:strVal val="#ppt_x"/>
                                          </p:val>
                                        </p:tav>
                                        <p:tav tm="100000">
                                          <p:val>
                                            <p:strVal val="#ppt_x"/>
                                          </p:val>
                                        </p:tav>
                                      </p:tavLst>
                                    </p:anim>
                                    <p:anim calcmode="lin" valueType="num">
                                      <p:cBhvr>
                                        <p:cTn id="96" dur="500" fill="hold"/>
                                        <p:tgtEl>
                                          <p:spTgt spid="8"/>
                                        </p:tgtEl>
                                        <p:attrNameLst>
                                          <p:attrName>ppt_y</p:attrName>
                                        </p:attrNameLst>
                                      </p:cBhvr>
                                      <p:tavLst>
                                        <p:tav tm="0">
                                          <p:val>
                                            <p:strVal val="#ppt_y+.1"/>
                                          </p:val>
                                        </p:tav>
                                        <p:tav tm="100000">
                                          <p:val>
                                            <p:strVal val="#ppt_y"/>
                                          </p:val>
                                        </p:tav>
                                      </p:tavLst>
                                    </p:anim>
                                  </p:childTnLst>
                                </p:cTn>
                              </p:par>
                            </p:childTnLst>
                          </p:cTn>
                        </p:par>
                        <p:par>
                          <p:cTn id="97" fill="hold">
                            <p:stCondLst>
                              <p:cond delay="2750"/>
                            </p:stCondLst>
                            <p:childTnLst>
                              <p:par>
                                <p:cTn id="98" presetID="42" presetClass="entr" presetSubtype="0" fill="hold" grpId="0" nodeType="afterEffect">
                                  <p:stCondLst>
                                    <p:cond delay="0"/>
                                  </p:stCondLst>
                                  <p:childTnLst>
                                    <p:set>
                                      <p:cBhvr>
                                        <p:cTn id="99" dur="1" fill="hold">
                                          <p:stCondLst>
                                            <p:cond delay="0"/>
                                          </p:stCondLst>
                                        </p:cTn>
                                        <p:tgtEl>
                                          <p:spTgt spid="121"/>
                                        </p:tgtEl>
                                        <p:attrNameLst>
                                          <p:attrName>style.visibility</p:attrName>
                                        </p:attrNameLst>
                                      </p:cBhvr>
                                      <p:to>
                                        <p:strVal val="visible"/>
                                      </p:to>
                                    </p:set>
                                    <p:animEffect transition="in" filter="fade">
                                      <p:cBhvr>
                                        <p:cTn id="100" dur="500"/>
                                        <p:tgtEl>
                                          <p:spTgt spid="121"/>
                                        </p:tgtEl>
                                      </p:cBhvr>
                                    </p:animEffect>
                                    <p:anim calcmode="lin" valueType="num">
                                      <p:cBhvr>
                                        <p:cTn id="101" dur="500" fill="hold"/>
                                        <p:tgtEl>
                                          <p:spTgt spid="121"/>
                                        </p:tgtEl>
                                        <p:attrNameLst>
                                          <p:attrName>ppt_x</p:attrName>
                                        </p:attrNameLst>
                                      </p:cBhvr>
                                      <p:tavLst>
                                        <p:tav tm="0">
                                          <p:val>
                                            <p:strVal val="#ppt_x"/>
                                          </p:val>
                                        </p:tav>
                                        <p:tav tm="100000">
                                          <p:val>
                                            <p:strVal val="#ppt_x"/>
                                          </p:val>
                                        </p:tav>
                                      </p:tavLst>
                                    </p:anim>
                                    <p:anim calcmode="lin" valueType="num">
                                      <p:cBhvr>
                                        <p:cTn id="102" dur="500" fill="hold"/>
                                        <p:tgtEl>
                                          <p:spTgt spid="121"/>
                                        </p:tgtEl>
                                        <p:attrNameLst>
                                          <p:attrName>ppt_y</p:attrName>
                                        </p:attrNameLst>
                                      </p:cBhvr>
                                      <p:tavLst>
                                        <p:tav tm="0">
                                          <p:val>
                                            <p:strVal val="#ppt_y+.1"/>
                                          </p:val>
                                        </p:tav>
                                        <p:tav tm="100000">
                                          <p:val>
                                            <p:strVal val="#ppt_y"/>
                                          </p:val>
                                        </p:tav>
                                      </p:tavLst>
                                    </p:anim>
                                  </p:childTnLst>
                                </p:cTn>
                              </p:par>
                            </p:childTnLst>
                          </p:cTn>
                        </p:par>
                        <p:par>
                          <p:cTn id="103" fill="hold">
                            <p:stCondLst>
                              <p:cond delay="3250"/>
                            </p:stCondLst>
                            <p:childTnLst>
                              <p:par>
                                <p:cTn id="104" presetID="42" presetClass="entr" presetSubtype="0" fill="hold" grpId="0" nodeType="afterEffect">
                                  <p:stCondLst>
                                    <p:cond delay="0"/>
                                  </p:stCondLst>
                                  <p:childTnLst>
                                    <p:set>
                                      <p:cBhvr>
                                        <p:cTn id="105" dur="1" fill="hold">
                                          <p:stCondLst>
                                            <p:cond delay="0"/>
                                          </p:stCondLst>
                                        </p:cTn>
                                        <p:tgtEl>
                                          <p:spTgt spid="122"/>
                                        </p:tgtEl>
                                        <p:attrNameLst>
                                          <p:attrName>style.visibility</p:attrName>
                                        </p:attrNameLst>
                                      </p:cBhvr>
                                      <p:to>
                                        <p:strVal val="visible"/>
                                      </p:to>
                                    </p:set>
                                    <p:animEffect transition="in" filter="fade">
                                      <p:cBhvr>
                                        <p:cTn id="106" dur="500"/>
                                        <p:tgtEl>
                                          <p:spTgt spid="122"/>
                                        </p:tgtEl>
                                      </p:cBhvr>
                                    </p:animEffect>
                                    <p:anim calcmode="lin" valueType="num">
                                      <p:cBhvr>
                                        <p:cTn id="107" dur="500" fill="hold"/>
                                        <p:tgtEl>
                                          <p:spTgt spid="122"/>
                                        </p:tgtEl>
                                        <p:attrNameLst>
                                          <p:attrName>ppt_x</p:attrName>
                                        </p:attrNameLst>
                                      </p:cBhvr>
                                      <p:tavLst>
                                        <p:tav tm="0">
                                          <p:val>
                                            <p:strVal val="#ppt_x"/>
                                          </p:val>
                                        </p:tav>
                                        <p:tav tm="100000">
                                          <p:val>
                                            <p:strVal val="#ppt_x"/>
                                          </p:val>
                                        </p:tav>
                                      </p:tavLst>
                                    </p:anim>
                                    <p:anim calcmode="lin" valueType="num">
                                      <p:cBhvr>
                                        <p:cTn id="108" dur="5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nodeType="clickEffect">
                                  <p:stCondLst>
                                    <p:cond delay="0"/>
                                  </p:stCondLst>
                                  <p:childTnLst>
                                    <p:animEffect transition="out" filter="fade">
                                      <p:cBhvr>
                                        <p:cTn id="112" dur="500"/>
                                        <p:tgtEl>
                                          <p:spTgt spid="98"/>
                                        </p:tgtEl>
                                      </p:cBhvr>
                                    </p:animEffect>
                                    <p:set>
                                      <p:cBhvr>
                                        <p:cTn id="113" dur="1" fill="hold">
                                          <p:stCondLst>
                                            <p:cond delay="499"/>
                                          </p:stCondLst>
                                        </p:cTn>
                                        <p:tgtEl>
                                          <p:spTgt spid="98"/>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99"/>
                                        </p:tgtEl>
                                      </p:cBhvr>
                                    </p:animEffect>
                                    <p:set>
                                      <p:cBhvr>
                                        <p:cTn id="116" dur="1" fill="hold">
                                          <p:stCondLst>
                                            <p:cond delay="499"/>
                                          </p:stCondLst>
                                        </p:cTn>
                                        <p:tgtEl>
                                          <p:spTgt spid="99"/>
                                        </p:tgtEl>
                                        <p:attrNameLst>
                                          <p:attrName>style.visibility</p:attrName>
                                        </p:attrNameLst>
                                      </p:cBhvr>
                                      <p:to>
                                        <p:strVal val="hidden"/>
                                      </p:to>
                                    </p:set>
                                  </p:childTnLst>
                                </p:cTn>
                              </p:par>
                            </p:childTnLst>
                          </p:cTn>
                        </p:par>
                        <p:par>
                          <p:cTn id="117" fill="hold">
                            <p:stCondLst>
                              <p:cond delay="500"/>
                            </p:stCondLst>
                            <p:childTnLst>
                              <p:par>
                                <p:cTn id="118" presetID="42" presetClass="entr" presetSubtype="0" fill="hold" grpId="0" nodeType="afterEffect">
                                  <p:stCondLst>
                                    <p:cond delay="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500"/>
                                        <p:tgtEl>
                                          <p:spTgt spid="72"/>
                                        </p:tgtEl>
                                      </p:cBhvr>
                                    </p:animEffect>
                                    <p:anim calcmode="lin" valueType="num">
                                      <p:cBhvr>
                                        <p:cTn id="121" dur="500" fill="hold"/>
                                        <p:tgtEl>
                                          <p:spTgt spid="72"/>
                                        </p:tgtEl>
                                        <p:attrNameLst>
                                          <p:attrName>ppt_x</p:attrName>
                                        </p:attrNameLst>
                                      </p:cBhvr>
                                      <p:tavLst>
                                        <p:tav tm="0">
                                          <p:val>
                                            <p:strVal val="#ppt_x"/>
                                          </p:val>
                                        </p:tav>
                                        <p:tav tm="100000">
                                          <p:val>
                                            <p:strVal val="#ppt_x"/>
                                          </p:val>
                                        </p:tav>
                                      </p:tavLst>
                                    </p:anim>
                                    <p:anim calcmode="lin" valueType="num">
                                      <p:cBhvr>
                                        <p:cTn id="122" dur="500" fill="hold"/>
                                        <p:tgtEl>
                                          <p:spTgt spid="72"/>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50"/>
                                  </p:stCondLst>
                                  <p:childTnLst>
                                    <p:set>
                                      <p:cBhvr>
                                        <p:cTn id="124" dur="1" fill="hold">
                                          <p:stCondLst>
                                            <p:cond delay="0"/>
                                          </p:stCondLst>
                                        </p:cTn>
                                        <p:tgtEl>
                                          <p:spTgt spid="71"/>
                                        </p:tgtEl>
                                        <p:attrNameLst>
                                          <p:attrName>style.visibility</p:attrName>
                                        </p:attrNameLst>
                                      </p:cBhvr>
                                      <p:to>
                                        <p:strVal val="visible"/>
                                      </p:to>
                                    </p:set>
                                    <p:animEffect transition="in" filter="fade">
                                      <p:cBhvr>
                                        <p:cTn id="125" dur="500"/>
                                        <p:tgtEl>
                                          <p:spTgt spid="71"/>
                                        </p:tgtEl>
                                      </p:cBhvr>
                                    </p:animEffect>
                                    <p:anim calcmode="lin" valueType="num">
                                      <p:cBhvr>
                                        <p:cTn id="126" dur="500" fill="hold"/>
                                        <p:tgtEl>
                                          <p:spTgt spid="71"/>
                                        </p:tgtEl>
                                        <p:attrNameLst>
                                          <p:attrName>ppt_x</p:attrName>
                                        </p:attrNameLst>
                                      </p:cBhvr>
                                      <p:tavLst>
                                        <p:tav tm="0">
                                          <p:val>
                                            <p:strVal val="#ppt_x"/>
                                          </p:val>
                                        </p:tav>
                                        <p:tav tm="100000">
                                          <p:val>
                                            <p:strVal val="#ppt_x"/>
                                          </p:val>
                                        </p:tav>
                                      </p:tavLst>
                                    </p:anim>
                                    <p:anim calcmode="lin" valueType="num">
                                      <p:cBhvr>
                                        <p:cTn id="127" dur="500" fill="hold"/>
                                        <p:tgtEl>
                                          <p:spTgt spid="71"/>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500"/>
                                  </p:stCondLst>
                                  <p:childTnLst>
                                    <p:set>
                                      <p:cBhvr>
                                        <p:cTn id="129" dur="1" fill="hold">
                                          <p:stCondLst>
                                            <p:cond delay="0"/>
                                          </p:stCondLst>
                                        </p:cTn>
                                        <p:tgtEl>
                                          <p:spTgt spid="73"/>
                                        </p:tgtEl>
                                        <p:attrNameLst>
                                          <p:attrName>style.visibility</p:attrName>
                                        </p:attrNameLst>
                                      </p:cBhvr>
                                      <p:to>
                                        <p:strVal val="visible"/>
                                      </p:to>
                                    </p:set>
                                    <p:animEffect transition="in" filter="fade">
                                      <p:cBhvr>
                                        <p:cTn id="130" dur="500"/>
                                        <p:tgtEl>
                                          <p:spTgt spid="73"/>
                                        </p:tgtEl>
                                      </p:cBhvr>
                                    </p:animEffect>
                                    <p:anim calcmode="lin" valueType="num">
                                      <p:cBhvr>
                                        <p:cTn id="131" dur="500" fill="hold"/>
                                        <p:tgtEl>
                                          <p:spTgt spid="73"/>
                                        </p:tgtEl>
                                        <p:attrNameLst>
                                          <p:attrName>ppt_x</p:attrName>
                                        </p:attrNameLst>
                                      </p:cBhvr>
                                      <p:tavLst>
                                        <p:tav tm="0">
                                          <p:val>
                                            <p:strVal val="#ppt_x"/>
                                          </p:val>
                                        </p:tav>
                                        <p:tav tm="100000">
                                          <p:val>
                                            <p:strVal val="#ppt_x"/>
                                          </p:val>
                                        </p:tav>
                                      </p:tavLst>
                                    </p:anim>
                                    <p:anim calcmode="lin" valueType="num">
                                      <p:cBhvr>
                                        <p:cTn id="132" dur="500" fill="hold"/>
                                        <p:tgtEl>
                                          <p:spTgt spid="73"/>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75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anim calcmode="lin" valueType="num">
                                      <p:cBhvr>
                                        <p:cTn id="136" dur="500" fill="hold"/>
                                        <p:tgtEl>
                                          <p:spTgt spid="74"/>
                                        </p:tgtEl>
                                        <p:attrNameLst>
                                          <p:attrName>ppt_x</p:attrName>
                                        </p:attrNameLst>
                                      </p:cBhvr>
                                      <p:tavLst>
                                        <p:tav tm="0">
                                          <p:val>
                                            <p:strVal val="#ppt_x"/>
                                          </p:val>
                                        </p:tav>
                                        <p:tav tm="100000">
                                          <p:val>
                                            <p:strVal val="#ppt_x"/>
                                          </p:val>
                                        </p:tav>
                                      </p:tavLst>
                                    </p:anim>
                                    <p:anim calcmode="lin" valueType="num">
                                      <p:cBhvr>
                                        <p:cTn id="137" dur="500" fill="hold"/>
                                        <p:tgtEl>
                                          <p:spTgt spid="74"/>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1000"/>
                                  </p:stCondLst>
                                  <p:childTnLst>
                                    <p:set>
                                      <p:cBhvr>
                                        <p:cTn id="139" dur="1" fill="hold">
                                          <p:stCondLst>
                                            <p:cond delay="0"/>
                                          </p:stCondLst>
                                        </p:cTn>
                                        <p:tgtEl>
                                          <p:spTgt spid="84"/>
                                        </p:tgtEl>
                                        <p:attrNameLst>
                                          <p:attrName>style.visibility</p:attrName>
                                        </p:attrNameLst>
                                      </p:cBhvr>
                                      <p:to>
                                        <p:strVal val="visible"/>
                                      </p:to>
                                    </p:set>
                                    <p:animEffect transition="in" filter="fade">
                                      <p:cBhvr>
                                        <p:cTn id="140" dur="500"/>
                                        <p:tgtEl>
                                          <p:spTgt spid="84"/>
                                        </p:tgtEl>
                                      </p:cBhvr>
                                    </p:animEffect>
                                    <p:anim calcmode="lin" valueType="num">
                                      <p:cBhvr>
                                        <p:cTn id="141" dur="500" fill="hold"/>
                                        <p:tgtEl>
                                          <p:spTgt spid="84"/>
                                        </p:tgtEl>
                                        <p:attrNameLst>
                                          <p:attrName>ppt_x</p:attrName>
                                        </p:attrNameLst>
                                      </p:cBhvr>
                                      <p:tavLst>
                                        <p:tav tm="0">
                                          <p:val>
                                            <p:strVal val="#ppt_x"/>
                                          </p:val>
                                        </p:tav>
                                        <p:tav tm="100000">
                                          <p:val>
                                            <p:strVal val="#ppt_x"/>
                                          </p:val>
                                        </p:tav>
                                      </p:tavLst>
                                    </p:anim>
                                    <p:anim calcmode="lin" valueType="num">
                                      <p:cBhvr>
                                        <p:cTn id="142" dur="500" fill="hold"/>
                                        <p:tgtEl>
                                          <p:spTgt spid="84"/>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1250"/>
                                  </p:stCondLst>
                                  <p:childTnLst>
                                    <p:set>
                                      <p:cBhvr>
                                        <p:cTn id="144" dur="1" fill="hold">
                                          <p:stCondLst>
                                            <p:cond delay="0"/>
                                          </p:stCondLst>
                                        </p:cTn>
                                        <p:tgtEl>
                                          <p:spTgt spid="85"/>
                                        </p:tgtEl>
                                        <p:attrNameLst>
                                          <p:attrName>style.visibility</p:attrName>
                                        </p:attrNameLst>
                                      </p:cBhvr>
                                      <p:to>
                                        <p:strVal val="visible"/>
                                      </p:to>
                                    </p:set>
                                    <p:animEffect transition="in" filter="fade">
                                      <p:cBhvr>
                                        <p:cTn id="145" dur="500"/>
                                        <p:tgtEl>
                                          <p:spTgt spid="85"/>
                                        </p:tgtEl>
                                      </p:cBhvr>
                                    </p:animEffect>
                                    <p:anim calcmode="lin" valueType="num">
                                      <p:cBhvr>
                                        <p:cTn id="146" dur="500" fill="hold"/>
                                        <p:tgtEl>
                                          <p:spTgt spid="85"/>
                                        </p:tgtEl>
                                        <p:attrNameLst>
                                          <p:attrName>ppt_x</p:attrName>
                                        </p:attrNameLst>
                                      </p:cBhvr>
                                      <p:tavLst>
                                        <p:tav tm="0">
                                          <p:val>
                                            <p:strVal val="#ppt_x"/>
                                          </p:val>
                                        </p:tav>
                                        <p:tav tm="100000">
                                          <p:val>
                                            <p:strVal val="#ppt_x"/>
                                          </p:val>
                                        </p:tav>
                                      </p:tavLst>
                                    </p:anim>
                                    <p:anim calcmode="lin" valueType="num">
                                      <p:cBhvr>
                                        <p:cTn id="147" dur="500" fill="hold"/>
                                        <p:tgtEl>
                                          <p:spTgt spid="85"/>
                                        </p:tgtEl>
                                        <p:attrNameLst>
                                          <p:attrName>ppt_y</p:attrName>
                                        </p:attrNameLst>
                                      </p:cBhvr>
                                      <p:tavLst>
                                        <p:tav tm="0">
                                          <p:val>
                                            <p:strVal val="#ppt_y+.1"/>
                                          </p:val>
                                        </p:tav>
                                        <p:tav tm="100000">
                                          <p:val>
                                            <p:strVal val="#ppt_y"/>
                                          </p:val>
                                        </p:tav>
                                      </p:tavLst>
                                    </p:anim>
                                  </p:childTnLst>
                                </p:cTn>
                              </p:par>
                              <p:par>
                                <p:cTn id="148" presetID="22" presetClass="entr" presetSubtype="8" fill="hold" nodeType="withEffect">
                                  <p:stCondLst>
                                    <p:cond delay="1250"/>
                                  </p:stCondLst>
                                  <p:childTnLst>
                                    <p:set>
                                      <p:cBhvr>
                                        <p:cTn id="149" dur="1" fill="hold">
                                          <p:stCondLst>
                                            <p:cond delay="0"/>
                                          </p:stCondLst>
                                        </p:cTn>
                                        <p:tgtEl>
                                          <p:spTgt spid="102"/>
                                        </p:tgtEl>
                                        <p:attrNameLst>
                                          <p:attrName>style.visibility</p:attrName>
                                        </p:attrNameLst>
                                      </p:cBhvr>
                                      <p:to>
                                        <p:strVal val="visible"/>
                                      </p:to>
                                    </p:set>
                                    <p:animEffect transition="in" filter="wipe(left)">
                                      <p:cBhvr>
                                        <p:cTn id="150" dur="500"/>
                                        <p:tgtEl>
                                          <p:spTgt spid="102"/>
                                        </p:tgtEl>
                                      </p:cBhvr>
                                    </p:animEffect>
                                  </p:childTnLst>
                                </p:cTn>
                              </p:par>
                            </p:childTnLst>
                          </p:cTn>
                        </p:par>
                        <p:par>
                          <p:cTn id="151" fill="hold">
                            <p:stCondLst>
                              <p:cond delay="2250"/>
                            </p:stCondLst>
                            <p:childTnLst>
                              <p:par>
                                <p:cTn id="152" presetID="22" presetClass="entr" presetSubtype="8" fill="hold" grpId="0" nodeType="afterEffect">
                                  <p:stCondLst>
                                    <p:cond delay="0"/>
                                  </p:stCondLst>
                                  <p:childTnLst>
                                    <p:set>
                                      <p:cBhvr>
                                        <p:cTn id="153" dur="1" fill="hold">
                                          <p:stCondLst>
                                            <p:cond delay="0"/>
                                          </p:stCondLst>
                                        </p:cTn>
                                        <p:tgtEl>
                                          <p:spTgt spid="103"/>
                                        </p:tgtEl>
                                        <p:attrNameLst>
                                          <p:attrName>style.visibility</p:attrName>
                                        </p:attrNameLst>
                                      </p:cBhvr>
                                      <p:to>
                                        <p:strVal val="visible"/>
                                      </p:to>
                                    </p:set>
                                    <p:animEffect transition="in" filter="wipe(left)">
                                      <p:cBhvr>
                                        <p:cTn id="154" dur="500"/>
                                        <p:tgtEl>
                                          <p:spTgt spid="103"/>
                                        </p:tgtEl>
                                      </p:cBhvr>
                                    </p:animEffect>
                                  </p:childTnLst>
                                </p:cTn>
                              </p:par>
                            </p:childTnLst>
                          </p:cTn>
                        </p:par>
                        <p:par>
                          <p:cTn id="155" fill="hold">
                            <p:stCondLst>
                              <p:cond delay="2750"/>
                            </p:stCondLst>
                            <p:childTnLst>
                              <p:par>
                                <p:cTn id="156" presetID="22" presetClass="entr" presetSubtype="8" fill="hold" nodeType="afterEffect">
                                  <p:stCondLst>
                                    <p:cond delay="0"/>
                                  </p:stCondLst>
                                  <p:childTnLst>
                                    <p:set>
                                      <p:cBhvr>
                                        <p:cTn id="157" dur="1" fill="hold">
                                          <p:stCondLst>
                                            <p:cond delay="0"/>
                                          </p:stCondLst>
                                        </p:cTn>
                                        <p:tgtEl>
                                          <p:spTgt spid="109"/>
                                        </p:tgtEl>
                                        <p:attrNameLst>
                                          <p:attrName>style.visibility</p:attrName>
                                        </p:attrNameLst>
                                      </p:cBhvr>
                                      <p:to>
                                        <p:strVal val="visible"/>
                                      </p:to>
                                    </p:set>
                                    <p:animEffect transition="in" filter="wipe(left)">
                                      <p:cBhvr>
                                        <p:cTn id="158" dur="500"/>
                                        <p:tgtEl>
                                          <p:spTgt spid="109"/>
                                        </p:tgtEl>
                                      </p:cBhvr>
                                    </p:animEffect>
                                  </p:childTnLst>
                                </p:cTn>
                              </p:par>
                            </p:childTnLst>
                          </p:cTn>
                        </p:par>
                        <p:par>
                          <p:cTn id="159" fill="hold">
                            <p:stCondLst>
                              <p:cond delay="3250"/>
                            </p:stCondLst>
                            <p:childTnLst>
                              <p:par>
                                <p:cTn id="160" presetID="22" presetClass="entr" presetSubtype="8" fill="hold" grpId="0" nodeType="afterEffect">
                                  <p:stCondLst>
                                    <p:cond delay="0"/>
                                  </p:stCondLst>
                                  <p:childTnLst>
                                    <p:set>
                                      <p:cBhvr>
                                        <p:cTn id="161" dur="1" fill="hold">
                                          <p:stCondLst>
                                            <p:cond delay="0"/>
                                          </p:stCondLst>
                                        </p:cTn>
                                        <p:tgtEl>
                                          <p:spTgt spid="110"/>
                                        </p:tgtEl>
                                        <p:attrNameLst>
                                          <p:attrName>style.visibility</p:attrName>
                                        </p:attrNameLst>
                                      </p:cBhvr>
                                      <p:to>
                                        <p:strVal val="visible"/>
                                      </p:to>
                                    </p:set>
                                    <p:animEffect transition="in" filter="wipe(left)">
                                      <p:cBhvr>
                                        <p:cTn id="162" dur="500"/>
                                        <p:tgtEl>
                                          <p:spTgt spid="110"/>
                                        </p:tgtEl>
                                      </p:cBhvr>
                                    </p:animEffect>
                                  </p:childTnLst>
                                </p:cTn>
                              </p:par>
                            </p:childTnLst>
                          </p:cTn>
                        </p:par>
                        <p:par>
                          <p:cTn id="163" fill="hold">
                            <p:stCondLst>
                              <p:cond delay="3750"/>
                            </p:stCondLst>
                            <p:childTnLst>
                              <p:par>
                                <p:cTn id="164" presetID="22" presetClass="entr" presetSubtype="8" fill="hold" grpId="0" nodeType="afterEffect">
                                  <p:stCondLst>
                                    <p:cond delay="0"/>
                                  </p:stCondLst>
                                  <p:childTnLst>
                                    <p:set>
                                      <p:cBhvr>
                                        <p:cTn id="165" dur="1" fill="hold">
                                          <p:stCondLst>
                                            <p:cond delay="0"/>
                                          </p:stCondLst>
                                        </p:cTn>
                                        <p:tgtEl>
                                          <p:spTgt spid="114"/>
                                        </p:tgtEl>
                                        <p:attrNameLst>
                                          <p:attrName>style.visibility</p:attrName>
                                        </p:attrNameLst>
                                      </p:cBhvr>
                                      <p:to>
                                        <p:strVal val="visible"/>
                                      </p:to>
                                    </p:set>
                                    <p:animEffect transition="in" filter="wipe(left)">
                                      <p:cBhvr>
                                        <p:cTn id="166" dur="500"/>
                                        <p:tgtEl>
                                          <p:spTgt spid="114"/>
                                        </p:tgtEl>
                                      </p:cBhvr>
                                    </p:animEffect>
                                  </p:childTnLst>
                                </p:cTn>
                              </p:par>
                              <p:par>
                                <p:cTn id="167" presetID="22" presetClass="entr" presetSubtype="8" fill="hold" grpId="0" nodeType="withEffect">
                                  <p:stCondLst>
                                    <p:cond delay="0"/>
                                  </p:stCondLst>
                                  <p:childTnLst>
                                    <p:set>
                                      <p:cBhvr>
                                        <p:cTn id="168" dur="1" fill="hold">
                                          <p:stCondLst>
                                            <p:cond delay="0"/>
                                          </p:stCondLst>
                                        </p:cTn>
                                        <p:tgtEl>
                                          <p:spTgt spid="115"/>
                                        </p:tgtEl>
                                        <p:attrNameLst>
                                          <p:attrName>style.visibility</p:attrName>
                                        </p:attrNameLst>
                                      </p:cBhvr>
                                      <p:to>
                                        <p:strVal val="visible"/>
                                      </p:to>
                                    </p:set>
                                    <p:animEffect transition="in" filter="wipe(left)">
                                      <p:cBhvr>
                                        <p:cTn id="169" dur="500"/>
                                        <p:tgtEl>
                                          <p:spTgt spid="115"/>
                                        </p:tgtEl>
                                      </p:cBhvr>
                                    </p:animEffect>
                                  </p:childTnLst>
                                </p:cTn>
                              </p:par>
                              <p:par>
                                <p:cTn id="170" presetID="22" presetClass="entr" presetSubtype="8" fill="hold" grpId="0" nodeType="withEffect">
                                  <p:stCondLst>
                                    <p:cond delay="0"/>
                                  </p:stCondLst>
                                  <p:childTnLst>
                                    <p:set>
                                      <p:cBhvr>
                                        <p:cTn id="171" dur="1" fill="hold">
                                          <p:stCondLst>
                                            <p:cond delay="0"/>
                                          </p:stCondLst>
                                        </p:cTn>
                                        <p:tgtEl>
                                          <p:spTgt spid="116"/>
                                        </p:tgtEl>
                                        <p:attrNameLst>
                                          <p:attrName>style.visibility</p:attrName>
                                        </p:attrNameLst>
                                      </p:cBhvr>
                                      <p:to>
                                        <p:strVal val="visible"/>
                                      </p:to>
                                    </p:set>
                                    <p:animEffect transition="in" filter="wipe(left)">
                                      <p:cBhvr>
                                        <p:cTn id="172" dur="500"/>
                                        <p:tgtEl>
                                          <p:spTgt spid="116"/>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117"/>
                                        </p:tgtEl>
                                        <p:attrNameLst>
                                          <p:attrName>style.visibility</p:attrName>
                                        </p:attrNameLst>
                                      </p:cBhvr>
                                      <p:to>
                                        <p:strVal val="visible"/>
                                      </p:to>
                                    </p:set>
                                    <p:animEffect transition="in" filter="wipe(left)">
                                      <p:cBhvr>
                                        <p:cTn id="175" dur="500"/>
                                        <p:tgtEl>
                                          <p:spTgt spid="117"/>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xit" presetSubtype="0" fill="hold" nodeType="clickEffect">
                                  <p:stCondLst>
                                    <p:cond delay="0"/>
                                  </p:stCondLst>
                                  <p:childTnLst>
                                    <p:animEffect transition="out" filter="fade">
                                      <p:cBhvr>
                                        <p:cTn id="179" dur="500"/>
                                        <p:tgtEl>
                                          <p:spTgt spid="102"/>
                                        </p:tgtEl>
                                      </p:cBhvr>
                                    </p:animEffect>
                                    <p:set>
                                      <p:cBhvr>
                                        <p:cTn id="180" dur="1" fill="hold">
                                          <p:stCondLst>
                                            <p:cond delay="499"/>
                                          </p:stCondLst>
                                        </p:cTn>
                                        <p:tgtEl>
                                          <p:spTgt spid="102"/>
                                        </p:tgtEl>
                                        <p:attrNameLst>
                                          <p:attrName>style.visibility</p:attrName>
                                        </p:attrNameLst>
                                      </p:cBhvr>
                                      <p:to>
                                        <p:strVal val="hidden"/>
                                      </p:to>
                                    </p:set>
                                  </p:childTnLst>
                                </p:cTn>
                              </p:par>
                              <p:par>
                                <p:cTn id="181" presetID="10" presetClass="exit" presetSubtype="0" fill="hold" grpId="1" nodeType="withEffect">
                                  <p:stCondLst>
                                    <p:cond delay="0"/>
                                  </p:stCondLst>
                                  <p:childTnLst>
                                    <p:animEffect transition="out" filter="fade">
                                      <p:cBhvr>
                                        <p:cTn id="182" dur="500"/>
                                        <p:tgtEl>
                                          <p:spTgt spid="103"/>
                                        </p:tgtEl>
                                      </p:cBhvr>
                                    </p:animEffect>
                                    <p:set>
                                      <p:cBhvr>
                                        <p:cTn id="183" dur="1" fill="hold">
                                          <p:stCondLst>
                                            <p:cond delay="499"/>
                                          </p:stCondLst>
                                        </p:cTn>
                                        <p:tgtEl>
                                          <p:spTgt spid="103"/>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109"/>
                                        </p:tgtEl>
                                      </p:cBhvr>
                                    </p:animEffect>
                                    <p:set>
                                      <p:cBhvr>
                                        <p:cTn id="186" dur="1" fill="hold">
                                          <p:stCondLst>
                                            <p:cond delay="499"/>
                                          </p:stCondLst>
                                        </p:cTn>
                                        <p:tgtEl>
                                          <p:spTgt spid="109"/>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500"/>
                                        <p:tgtEl>
                                          <p:spTgt spid="110"/>
                                        </p:tgtEl>
                                      </p:cBhvr>
                                    </p:animEffect>
                                    <p:set>
                                      <p:cBhvr>
                                        <p:cTn id="189" dur="1" fill="hold">
                                          <p:stCondLst>
                                            <p:cond delay="499"/>
                                          </p:stCondLst>
                                        </p:cTn>
                                        <p:tgtEl>
                                          <p:spTgt spid="110"/>
                                        </p:tgtEl>
                                        <p:attrNameLst>
                                          <p:attrName>style.visibility</p:attrName>
                                        </p:attrNameLst>
                                      </p:cBhvr>
                                      <p:to>
                                        <p:strVal val="hidden"/>
                                      </p:to>
                                    </p:set>
                                  </p:childTnLst>
                                </p:cTn>
                              </p:par>
                            </p:childTnLst>
                          </p:cTn>
                        </p:par>
                        <p:par>
                          <p:cTn id="190" fill="hold">
                            <p:stCondLst>
                              <p:cond delay="500"/>
                            </p:stCondLst>
                            <p:childTnLst>
                              <p:par>
                                <p:cTn id="191" presetID="22" presetClass="entr" presetSubtype="8" fill="hold" nodeType="afterEffect">
                                  <p:stCondLst>
                                    <p:cond delay="0"/>
                                  </p:stCondLst>
                                  <p:childTnLst>
                                    <p:set>
                                      <p:cBhvr>
                                        <p:cTn id="192" dur="1" fill="hold">
                                          <p:stCondLst>
                                            <p:cond delay="0"/>
                                          </p:stCondLst>
                                        </p:cTn>
                                        <p:tgtEl>
                                          <p:spTgt spid="98"/>
                                        </p:tgtEl>
                                        <p:attrNameLst>
                                          <p:attrName>style.visibility</p:attrName>
                                        </p:attrNameLst>
                                      </p:cBhvr>
                                      <p:to>
                                        <p:strVal val="visible"/>
                                      </p:to>
                                    </p:set>
                                    <p:animEffect transition="in" filter="wipe(left)">
                                      <p:cBhvr>
                                        <p:cTn id="193" dur="500"/>
                                        <p:tgtEl>
                                          <p:spTgt spid="98"/>
                                        </p:tgtEl>
                                      </p:cBhvr>
                                    </p:animEffect>
                                  </p:childTnLst>
                                </p:cTn>
                              </p:par>
                            </p:childTnLst>
                          </p:cTn>
                        </p:par>
                        <p:par>
                          <p:cTn id="194" fill="hold">
                            <p:stCondLst>
                              <p:cond delay="1000"/>
                            </p:stCondLst>
                            <p:childTnLst>
                              <p:par>
                                <p:cTn id="195" presetID="22" presetClass="entr" presetSubtype="8" fill="hold" grpId="0" nodeType="afterEffect">
                                  <p:stCondLst>
                                    <p:cond delay="0"/>
                                  </p:stCondLst>
                                  <p:childTnLst>
                                    <p:set>
                                      <p:cBhvr>
                                        <p:cTn id="196" dur="1" fill="hold">
                                          <p:stCondLst>
                                            <p:cond delay="0"/>
                                          </p:stCondLst>
                                        </p:cTn>
                                        <p:tgtEl>
                                          <p:spTgt spid="118"/>
                                        </p:tgtEl>
                                        <p:attrNameLst>
                                          <p:attrName>style.visibility</p:attrName>
                                        </p:attrNameLst>
                                      </p:cBhvr>
                                      <p:to>
                                        <p:strVal val="visible"/>
                                      </p:to>
                                    </p:set>
                                    <p:animEffect transition="in" filter="wipe(left)">
                                      <p:cBhvr>
                                        <p:cTn id="197" dur="500"/>
                                        <p:tgtEl>
                                          <p:spTgt spid="118"/>
                                        </p:tgtEl>
                                      </p:cBhvr>
                                    </p:animEffect>
                                  </p:childTnLst>
                                </p:cTn>
                              </p:par>
                            </p:childTnLst>
                          </p:cTn>
                        </p:par>
                        <p:par>
                          <p:cTn id="198" fill="hold">
                            <p:stCondLst>
                              <p:cond delay="1500"/>
                            </p:stCondLst>
                            <p:childTnLst>
                              <p:par>
                                <p:cTn id="199" presetID="42" presetClass="entr" presetSubtype="0" fill="hold" grpId="0" nodeType="afterEffect">
                                  <p:stCondLst>
                                    <p:cond delay="0"/>
                                  </p:stCondLst>
                                  <p:childTnLst>
                                    <p:set>
                                      <p:cBhvr>
                                        <p:cTn id="200" dur="1" fill="hold">
                                          <p:stCondLst>
                                            <p:cond delay="0"/>
                                          </p:stCondLst>
                                        </p:cTn>
                                        <p:tgtEl>
                                          <p:spTgt spid="130"/>
                                        </p:tgtEl>
                                        <p:attrNameLst>
                                          <p:attrName>style.visibility</p:attrName>
                                        </p:attrNameLst>
                                      </p:cBhvr>
                                      <p:to>
                                        <p:strVal val="visible"/>
                                      </p:to>
                                    </p:set>
                                    <p:animEffect transition="in" filter="fade">
                                      <p:cBhvr>
                                        <p:cTn id="201" dur="500"/>
                                        <p:tgtEl>
                                          <p:spTgt spid="130"/>
                                        </p:tgtEl>
                                      </p:cBhvr>
                                    </p:animEffect>
                                    <p:anim calcmode="lin" valueType="num">
                                      <p:cBhvr>
                                        <p:cTn id="202" dur="500" fill="hold"/>
                                        <p:tgtEl>
                                          <p:spTgt spid="130"/>
                                        </p:tgtEl>
                                        <p:attrNameLst>
                                          <p:attrName>ppt_x</p:attrName>
                                        </p:attrNameLst>
                                      </p:cBhvr>
                                      <p:tavLst>
                                        <p:tav tm="0">
                                          <p:val>
                                            <p:strVal val="#ppt_x"/>
                                          </p:val>
                                        </p:tav>
                                        <p:tav tm="100000">
                                          <p:val>
                                            <p:strVal val="#ppt_x"/>
                                          </p:val>
                                        </p:tav>
                                      </p:tavLst>
                                    </p:anim>
                                    <p:anim calcmode="lin" valueType="num">
                                      <p:cBhvr>
                                        <p:cTn id="203" dur="5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2" presetClass="exit" presetSubtype="8" fill="hold" nodeType="clickEffect">
                                  <p:stCondLst>
                                    <p:cond delay="0"/>
                                  </p:stCondLst>
                                  <p:childTnLst>
                                    <p:animEffect transition="out" filter="wipe(left)">
                                      <p:cBhvr>
                                        <p:cTn id="207" dur="500"/>
                                        <p:tgtEl>
                                          <p:spTgt spid="98"/>
                                        </p:tgtEl>
                                      </p:cBhvr>
                                    </p:animEffect>
                                    <p:set>
                                      <p:cBhvr>
                                        <p:cTn id="208" dur="1" fill="hold">
                                          <p:stCondLst>
                                            <p:cond delay="499"/>
                                          </p:stCondLst>
                                        </p:cTn>
                                        <p:tgtEl>
                                          <p:spTgt spid="98"/>
                                        </p:tgtEl>
                                        <p:attrNameLst>
                                          <p:attrName>style.visibility</p:attrName>
                                        </p:attrNameLst>
                                      </p:cBhvr>
                                      <p:to>
                                        <p:strVal val="hidden"/>
                                      </p:to>
                                    </p:set>
                                  </p:childTnLst>
                                </p:cTn>
                              </p:par>
                              <p:par>
                                <p:cTn id="209" presetID="10" presetClass="exit" presetSubtype="0" fill="hold" grpId="1" nodeType="withEffect">
                                  <p:stCondLst>
                                    <p:cond delay="0"/>
                                  </p:stCondLst>
                                  <p:childTnLst>
                                    <p:animEffect transition="out" filter="fade">
                                      <p:cBhvr>
                                        <p:cTn id="210" dur="500"/>
                                        <p:tgtEl>
                                          <p:spTgt spid="118"/>
                                        </p:tgtEl>
                                      </p:cBhvr>
                                    </p:animEffect>
                                    <p:set>
                                      <p:cBhvr>
                                        <p:cTn id="211" dur="1" fill="hold">
                                          <p:stCondLst>
                                            <p:cond delay="499"/>
                                          </p:stCondLst>
                                        </p:cTn>
                                        <p:tgtEl>
                                          <p:spTgt spid="118"/>
                                        </p:tgtEl>
                                        <p:attrNameLst>
                                          <p:attrName>style.visibility</p:attrName>
                                        </p:attrNameLst>
                                      </p:cBhvr>
                                      <p:to>
                                        <p:strVal val="hidden"/>
                                      </p:to>
                                    </p:set>
                                  </p:childTnLst>
                                </p:cTn>
                              </p:par>
                              <p:par>
                                <p:cTn id="212" presetID="22" presetClass="entr" presetSubtype="1" fill="hold" nodeType="withEffect">
                                  <p:stCondLst>
                                    <p:cond delay="0"/>
                                  </p:stCondLst>
                                  <p:childTnLst>
                                    <p:set>
                                      <p:cBhvr>
                                        <p:cTn id="213" dur="1" fill="hold">
                                          <p:stCondLst>
                                            <p:cond delay="0"/>
                                          </p:stCondLst>
                                        </p:cTn>
                                        <p:tgtEl>
                                          <p:spTgt spid="125"/>
                                        </p:tgtEl>
                                        <p:attrNameLst>
                                          <p:attrName>style.visibility</p:attrName>
                                        </p:attrNameLst>
                                      </p:cBhvr>
                                      <p:to>
                                        <p:strVal val="visible"/>
                                      </p:to>
                                    </p:set>
                                    <p:animEffect transition="in" filter="wipe(up)">
                                      <p:cBhvr>
                                        <p:cTn id="214" dur="500"/>
                                        <p:tgtEl>
                                          <p:spTgt spid="125"/>
                                        </p:tgtEl>
                                      </p:cBhvr>
                                    </p:animEffect>
                                  </p:childTnLst>
                                </p:cTn>
                              </p:par>
                              <p:par>
                                <p:cTn id="215" presetID="22" presetClass="entr" presetSubtype="4" fill="hold" nodeType="withEffect">
                                  <p:stCondLst>
                                    <p:cond delay="0"/>
                                  </p:stCondLst>
                                  <p:childTnLst>
                                    <p:set>
                                      <p:cBhvr>
                                        <p:cTn id="216" dur="1" fill="hold">
                                          <p:stCondLst>
                                            <p:cond delay="0"/>
                                          </p:stCondLst>
                                        </p:cTn>
                                        <p:tgtEl>
                                          <p:spTgt spid="124"/>
                                        </p:tgtEl>
                                        <p:attrNameLst>
                                          <p:attrName>style.visibility</p:attrName>
                                        </p:attrNameLst>
                                      </p:cBhvr>
                                      <p:to>
                                        <p:strVal val="visible"/>
                                      </p:to>
                                    </p:set>
                                    <p:animEffect transition="in" filter="wipe(down)">
                                      <p:cBhvr>
                                        <p:cTn id="217" dur="500"/>
                                        <p:tgtEl>
                                          <p:spTgt spid="124"/>
                                        </p:tgtEl>
                                      </p:cBhvr>
                                    </p:animEffect>
                                  </p:childTnLst>
                                </p:cTn>
                              </p:par>
                            </p:childTnLst>
                          </p:cTn>
                        </p:par>
                        <p:par>
                          <p:cTn id="218" fill="hold">
                            <p:stCondLst>
                              <p:cond delay="500"/>
                            </p:stCondLst>
                            <p:childTnLst>
                              <p:par>
                                <p:cTn id="219" presetID="10" presetClass="entr" presetSubtype="0" fill="hold" grpId="0" nodeType="afterEffect">
                                  <p:stCondLst>
                                    <p:cond delay="0"/>
                                  </p:stCondLst>
                                  <p:childTnLst>
                                    <p:set>
                                      <p:cBhvr>
                                        <p:cTn id="220" dur="1" fill="hold">
                                          <p:stCondLst>
                                            <p:cond delay="0"/>
                                          </p:stCondLst>
                                        </p:cTn>
                                        <p:tgtEl>
                                          <p:spTgt spid="131"/>
                                        </p:tgtEl>
                                        <p:attrNameLst>
                                          <p:attrName>style.visibility</p:attrName>
                                        </p:attrNameLst>
                                      </p:cBhvr>
                                      <p:to>
                                        <p:strVal val="visible"/>
                                      </p:to>
                                    </p:set>
                                    <p:animEffect transition="in" filter="fade">
                                      <p:cBhvr>
                                        <p:cTn id="221" dur="500"/>
                                        <p:tgtEl>
                                          <p:spTgt spid="131"/>
                                        </p:tgtEl>
                                      </p:cBhvr>
                                    </p:animEffect>
                                  </p:childTnLst>
                                </p:cTn>
                              </p:par>
                              <p:par>
                                <p:cTn id="222" presetID="22" presetClass="entr" presetSubtype="2" fill="hold" nodeType="withEffect">
                                  <p:stCondLst>
                                    <p:cond delay="0"/>
                                  </p:stCondLst>
                                  <p:childTnLst>
                                    <p:set>
                                      <p:cBhvr>
                                        <p:cTn id="223" dur="1" fill="hold">
                                          <p:stCondLst>
                                            <p:cond delay="0"/>
                                          </p:stCondLst>
                                        </p:cTn>
                                        <p:tgtEl>
                                          <p:spTgt spid="132"/>
                                        </p:tgtEl>
                                        <p:attrNameLst>
                                          <p:attrName>style.visibility</p:attrName>
                                        </p:attrNameLst>
                                      </p:cBhvr>
                                      <p:to>
                                        <p:strVal val="visible"/>
                                      </p:to>
                                    </p:set>
                                    <p:animEffect transition="in" filter="wipe(right)">
                                      <p:cBhvr>
                                        <p:cTn id="224" dur="500"/>
                                        <p:tgtEl>
                                          <p:spTgt spid="132"/>
                                        </p:tgtEl>
                                      </p:cBhvr>
                                    </p:animEffect>
                                  </p:childTnLst>
                                </p:cTn>
                              </p:par>
                            </p:childTnLst>
                          </p:cTn>
                        </p:par>
                        <p:par>
                          <p:cTn id="225" fill="hold">
                            <p:stCondLst>
                              <p:cond delay="1000"/>
                            </p:stCondLst>
                            <p:childTnLst>
                              <p:par>
                                <p:cTn id="226" presetID="22" presetClass="entr" presetSubtype="8" fill="hold" grpId="0" nodeType="afterEffect">
                                  <p:stCondLst>
                                    <p:cond delay="0"/>
                                  </p:stCondLst>
                                  <p:childTnLst>
                                    <p:set>
                                      <p:cBhvr>
                                        <p:cTn id="227" dur="1" fill="hold">
                                          <p:stCondLst>
                                            <p:cond delay="0"/>
                                          </p:stCondLst>
                                        </p:cTn>
                                        <p:tgtEl>
                                          <p:spTgt spid="133"/>
                                        </p:tgtEl>
                                        <p:attrNameLst>
                                          <p:attrName>style.visibility</p:attrName>
                                        </p:attrNameLst>
                                      </p:cBhvr>
                                      <p:to>
                                        <p:strVal val="visible"/>
                                      </p:to>
                                    </p:set>
                                    <p:animEffect transition="in" filter="wipe(left)">
                                      <p:cBhvr>
                                        <p:cTn id="228" dur="500"/>
                                        <p:tgtEl>
                                          <p:spTgt spid="133"/>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xit" presetSubtype="0" fill="hold" nodeType="clickEffect">
                                  <p:stCondLst>
                                    <p:cond delay="0"/>
                                  </p:stCondLst>
                                  <p:childTnLst>
                                    <p:animEffect transition="out" filter="fade">
                                      <p:cBhvr>
                                        <p:cTn id="232" dur="500"/>
                                        <p:tgtEl>
                                          <p:spTgt spid="132"/>
                                        </p:tgtEl>
                                      </p:cBhvr>
                                    </p:animEffect>
                                    <p:set>
                                      <p:cBhvr>
                                        <p:cTn id="233" dur="1" fill="hold">
                                          <p:stCondLst>
                                            <p:cond delay="499"/>
                                          </p:stCondLst>
                                        </p:cTn>
                                        <p:tgtEl>
                                          <p:spTgt spid="132"/>
                                        </p:tgtEl>
                                        <p:attrNameLst>
                                          <p:attrName>style.visibility</p:attrName>
                                        </p:attrNameLst>
                                      </p:cBhvr>
                                      <p:to>
                                        <p:strVal val="hidden"/>
                                      </p:to>
                                    </p:set>
                                  </p:childTnLst>
                                </p:cTn>
                              </p:par>
                              <p:par>
                                <p:cTn id="234" presetID="10" presetClass="exit" presetSubtype="0" fill="hold" grpId="1" nodeType="withEffect">
                                  <p:stCondLst>
                                    <p:cond delay="0"/>
                                  </p:stCondLst>
                                  <p:childTnLst>
                                    <p:animEffect transition="out" filter="fade">
                                      <p:cBhvr>
                                        <p:cTn id="235" dur="500"/>
                                        <p:tgtEl>
                                          <p:spTgt spid="133"/>
                                        </p:tgtEl>
                                      </p:cBhvr>
                                    </p:animEffect>
                                    <p:set>
                                      <p:cBhvr>
                                        <p:cTn id="236" dur="1" fill="hold">
                                          <p:stCondLst>
                                            <p:cond delay="499"/>
                                          </p:stCondLst>
                                        </p:cTn>
                                        <p:tgtEl>
                                          <p:spTgt spid="133"/>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nodeType="clickEffect">
                                  <p:stCondLst>
                                    <p:cond delay="0"/>
                                  </p:stCondLst>
                                  <p:childTnLst>
                                    <p:set>
                                      <p:cBhvr>
                                        <p:cTn id="240" dur="1" fill="hold">
                                          <p:stCondLst>
                                            <p:cond delay="0"/>
                                          </p:stCondLst>
                                        </p:cTn>
                                        <p:tgtEl>
                                          <p:spTgt spid="134"/>
                                        </p:tgtEl>
                                        <p:attrNameLst>
                                          <p:attrName>style.visibility</p:attrName>
                                        </p:attrNameLst>
                                      </p:cBhvr>
                                      <p:to>
                                        <p:strVal val="visible"/>
                                      </p:to>
                                    </p:set>
                                    <p:animEffect transition="in" filter="wipe(left)">
                                      <p:cBhvr>
                                        <p:cTn id="241" dur="500"/>
                                        <p:tgtEl>
                                          <p:spTgt spid="134"/>
                                        </p:tgtEl>
                                      </p:cBhvr>
                                    </p:animEffect>
                                  </p:childTnLst>
                                </p:cTn>
                              </p:par>
                            </p:childTnLst>
                          </p:cTn>
                        </p:par>
                        <p:par>
                          <p:cTn id="242" fill="hold">
                            <p:stCondLst>
                              <p:cond delay="500"/>
                            </p:stCondLst>
                            <p:childTnLst>
                              <p:par>
                                <p:cTn id="243" presetID="22" presetClass="entr" presetSubtype="8" fill="hold" grpId="0" nodeType="afterEffect">
                                  <p:stCondLst>
                                    <p:cond delay="0"/>
                                  </p:stCondLst>
                                  <p:childTnLst>
                                    <p:set>
                                      <p:cBhvr>
                                        <p:cTn id="244" dur="1" fill="hold">
                                          <p:stCondLst>
                                            <p:cond delay="0"/>
                                          </p:stCondLst>
                                        </p:cTn>
                                        <p:tgtEl>
                                          <p:spTgt spid="135"/>
                                        </p:tgtEl>
                                        <p:attrNameLst>
                                          <p:attrName>style.visibility</p:attrName>
                                        </p:attrNameLst>
                                      </p:cBhvr>
                                      <p:to>
                                        <p:strVal val="visible"/>
                                      </p:to>
                                    </p:set>
                                    <p:animEffect transition="in" filter="wipe(left)">
                                      <p:cBhvr>
                                        <p:cTn id="245" dur="500"/>
                                        <p:tgtEl>
                                          <p:spTgt spid="135"/>
                                        </p:tgtEl>
                                      </p:cBhvr>
                                    </p:animEffect>
                                  </p:childTnLst>
                                </p:cTn>
                              </p:par>
                            </p:childTnLst>
                          </p:cTn>
                        </p:par>
                      </p:childTnLst>
                    </p:cTn>
                  </p:par>
                  <p:par>
                    <p:cTn id="246" fill="hold">
                      <p:stCondLst>
                        <p:cond delay="indefinite"/>
                      </p:stCondLst>
                      <p:childTnLst>
                        <p:par>
                          <p:cTn id="247" fill="hold">
                            <p:stCondLst>
                              <p:cond delay="0"/>
                            </p:stCondLst>
                            <p:childTnLst>
                              <p:par>
                                <p:cTn id="248" presetID="10" presetClass="exit" presetSubtype="0" fill="hold" nodeType="clickEffect">
                                  <p:stCondLst>
                                    <p:cond delay="0"/>
                                  </p:stCondLst>
                                  <p:childTnLst>
                                    <p:animEffect transition="out" filter="fade">
                                      <p:cBhvr>
                                        <p:cTn id="249" dur="500"/>
                                        <p:tgtEl>
                                          <p:spTgt spid="134"/>
                                        </p:tgtEl>
                                      </p:cBhvr>
                                    </p:animEffect>
                                    <p:set>
                                      <p:cBhvr>
                                        <p:cTn id="250" dur="1" fill="hold">
                                          <p:stCondLst>
                                            <p:cond delay="499"/>
                                          </p:stCondLst>
                                        </p:cTn>
                                        <p:tgtEl>
                                          <p:spTgt spid="134"/>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135"/>
                                        </p:tgtEl>
                                      </p:cBhvr>
                                    </p:animEffect>
                                    <p:set>
                                      <p:cBhvr>
                                        <p:cTn id="253" dur="1" fill="hold">
                                          <p:stCondLst>
                                            <p:cond delay="499"/>
                                          </p:stCondLst>
                                        </p:cTn>
                                        <p:tgtEl>
                                          <p:spTgt spid="135"/>
                                        </p:tgtEl>
                                        <p:attrNameLst>
                                          <p:attrName>style.visibility</p:attrName>
                                        </p:attrNameLst>
                                      </p:cBhvr>
                                      <p:to>
                                        <p:strVal val="hidden"/>
                                      </p:to>
                                    </p:set>
                                  </p:childTnLst>
                                </p:cTn>
                              </p:par>
                              <p:par>
                                <p:cTn id="254" presetID="22" presetClass="entr" presetSubtype="8" fill="hold" nodeType="withEffect">
                                  <p:stCondLst>
                                    <p:cond delay="0"/>
                                  </p:stCondLst>
                                  <p:childTnLst>
                                    <p:set>
                                      <p:cBhvr>
                                        <p:cTn id="255" dur="1" fill="hold">
                                          <p:stCondLst>
                                            <p:cond delay="0"/>
                                          </p:stCondLst>
                                        </p:cTn>
                                        <p:tgtEl>
                                          <p:spTgt spid="141"/>
                                        </p:tgtEl>
                                        <p:attrNameLst>
                                          <p:attrName>style.visibility</p:attrName>
                                        </p:attrNameLst>
                                      </p:cBhvr>
                                      <p:to>
                                        <p:strVal val="visible"/>
                                      </p:to>
                                    </p:set>
                                    <p:animEffect transition="in" filter="wipe(left)">
                                      <p:cBhvr>
                                        <p:cTn id="256" dur="500"/>
                                        <p:tgtEl>
                                          <p:spTgt spid="141"/>
                                        </p:tgtEl>
                                      </p:cBhvr>
                                    </p:animEffect>
                                  </p:childTnLst>
                                </p:cTn>
                              </p:par>
                            </p:childTnLst>
                          </p:cTn>
                        </p:par>
                        <p:par>
                          <p:cTn id="257" fill="hold">
                            <p:stCondLst>
                              <p:cond delay="500"/>
                            </p:stCondLst>
                            <p:childTnLst>
                              <p:par>
                                <p:cTn id="258" presetID="22" presetClass="entr" presetSubtype="8" fill="hold" grpId="0" nodeType="afterEffect">
                                  <p:stCondLst>
                                    <p:cond delay="0"/>
                                  </p:stCondLst>
                                  <p:childTnLst>
                                    <p:set>
                                      <p:cBhvr>
                                        <p:cTn id="259" dur="1" fill="hold">
                                          <p:stCondLst>
                                            <p:cond delay="0"/>
                                          </p:stCondLst>
                                        </p:cTn>
                                        <p:tgtEl>
                                          <p:spTgt spid="142"/>
                                        </p:tgtEl>
                                        <p:attrNameLst>
                                          <p:attrName>style.visibility</p:attrName>
                                        </p:attrNameLst>
                                      </p:cBhvr>
                                      <p:to>
                                        <p:strVal val="visible"/>
                                      </p:to>
                                    </p:set>
                                    <p:animEffect transition="in" filter="wipe(left)">
                                      <p:cBhvr>
                                        <p:cTn id="260" dur="500"/>
                                        <p:tgtEl>
                                          <p:spTgt spid="142"/>
                                        </p:tgtEl>
                                      </p:cBhvr>
                                    </p:animEffect>
                                  </p:childTnLst>
                                </p:cTn>
                              </p:par>
                            </p:childTnLst>
                          </p:cTn>
                        </p:par>
                      </p:childTnLst>
                    </p:cTn>
                  </p:par>
                  <p:par>
                    <p:cTn id="261" fill="hold">
                      <p:stCondLst>
                        <p:cond delay="indefinite"/>
                      </p:stCondLst>
                      <p:childTnLst>
                        <p:par>
                          <p:cTn id="262" fill="hold">
                            <p:stCondLst>
                              <p:cond delay="0"/>
                            </p:stCondLst>
                            <p:childTnLst>
                              <p:par>
                                <p:cTn id="263" presetID="10" presetClass="exit" presetSubtype="0" fill="hold" nodeType="clickEffect">
                                  <p:stCondLst>
                                    <p:cond delay="0"/>
                                  </p:stCondLst>
                                  <p:childTnLst>
                                    <p:animEffect transition="out" filter="fade">
                                      <p:cBhvr>
                                        <p:cTn id="264" dur="500"/>
                                        <p:tgtEl>
                                          <p:spTgt spid="141"/>
                                        </p:tgtEl>
                                      </p:cBhvr>
                                    </p:animEffect>
                                    <p:set>
                                      <p:cBhvr>
                                        <p:cTn id="265" dur="1" fill="hold">
                                          <p:stCondLst>
                                            <p:cond delay="499"/>
                                          </p:stCondLst>
                                        </p:cTn>
                                        <p:tgtEl>
                                          <p:spTgt spid="141"/>
                                        </p:tgtEl>
                                        <p:attrNameLst>
                                          <p:attrName>style.visibility</p:attrName>
                                        </p:attrNameLst>
                                      </p:cBhvr>
                                      <p:to>
                                        <p:strVal val="hidden"/>
                                      </p:to>
                                    </p:set>
                                  </p:childTnLst>
                                </p:cTn>
                              </p:par>
                              <p:par>
                                <p:cTn id="266" presetID="10" presetClass="exit" presetSubtype="0" fill="hold" grpId="1" nodeType="withEffect">
                                  <p:stCondLst>
                                    <p:cond delay="0"/>
                                  </p:stCondLst>
                                  <p:childTnLst>
                                    <p:animEffect transition="out" filter="fade">
                                      <p:cBhvr>
                                        <p:cTn id="267" dur="500"/>
                                        <p:tgtEl>
                                          <p:spTgt spid="142"/>
                                        </p:tgtEl>
                                      </p:cBhvr>
                                    </p:animEffect>
                                    <p:set>
                                      <p:cBhvr>
                                        <p:cTn id="268" dur="1" fill="hold">
                                          <p:stCondLst>
                                            <p:cond delay="499"/>
                                          </p:stCondLst>
                                        </p:cTn>
                                        <p:tgtEl>
                                          <p:spTgt spid="142"/>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22" presetClass="entr" presetSubtype="2" fill="hold" nodeType="clickEffect">
                                  <p:stCondLst>
                                    <p:cond delay="0"/>
                                  </p:stCondLst>
                                  <p:childTnLst>
                                    <p:set>
                                      <p:cBhvr>
                                        <p:cTn id="272" dur="1" fill="hold">
                                          <p:stCondLst>
                                            <p:cond delay="0"/>
                                          </p:stCondLst>
                                        </p:cTn>
                                        <p:tgtEl>
                                          <p:spTgt spid="144"/>
                                        </p:tgtEl>
                                        <p:attrNameLst>
                                          <p:attrName>style.visibility</p:attrName>
                                        </p:attrNameLst>
                                      </p:cBhvr>
                                      <p:to>
                                        <p:strVal val="visible"/>
                                      </p:to>
                                    </p:set>
                                    <p:animEffect transition="in" filter="wipe(right)">
                                      <p:cBhvr>
                                        <p:cTn id="273" dur="500"/>
                                        <p:tgtEl>
                                          <p:spTgt spid="144"/>
                                        </p:tgtEl>
                                      </p:cBhvr>
                                    </p:animEffect>
                                  </p:childTnLst>
                                </p:cTn>
                              </p:par>
                            </p:childTnLst>
                          </p:cTn>
                        </p:par>
                        <p:par>
                          <p:cTn id="274" fill="hold">
                            <p:stCondLst>
                              <p:cond delay="500"/>
                            </p:stCondLst>
                            <p:childTnLst>
                              <p:par>
                                <p:cTn id="275" presetID="22" presetClass="entr" presetSubtype="8" fill="hold" grpId="0" nodeType="afterEffect">
                                  <p:stCondLst>
                                    <p:cond delay="0"/>
                                  </p:stCondLst>
                                  <p:childTnLst>
                                    <p:set>
                                      <p:cBhvr>
                                        <p:cTn id="276" dur="1" fill="hold">
                                          <p:stCondLst>
                                            <p:cond delay="0"/>
                                          </p:stCondLst>
                                        </p:cTn>
                                        <p:tgtEl>
                                          <p:spTgt spid="145"/>
                                        </p:tgtEl>
                                        <p:attrNameLst>
                                          <p:attrName>style.visibility</p:attrName>
                                        </p:attrNameLst>
                                      </p:cBhvr>
                                      <p:to>
                                        <p:strVal val="visible"/>
                                      </p:to>
                                    </p:set>
                                    <p:animEffect transition="in" filter="wipe(left)">
                                      <p:cBhvr>
                                        <p:cTn id="277" dur="500"/>
                                        <p:tgtEl>
                                          <p:spTgt spid="145"/>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xit" presetSubtype="0" fill="hold" nodeType="clickEffect">
                                  <p:stCondLst>
                                    <p:cond delay="0"/>
                                  </p:stCondLst>
                                  <p:childTnLst>
                                    <p:animEffect transition="out" filter="fade">
                                      <p:cBhvr>
                                        <p:cTn id="281" dur="500"/>
                                        <p:tgtEl>
                                          <p:spTgt spid="144"/>
                                        </p:tgtEl>
                                      </p:cBhvr>
                                    </p:animEffect>
                                    <p:set>
                                      <p:cBhvr>
                                        <p:cTn id="282" dur="1" fill="hold">
                                          <p:stCondLst>
                                            <p:cond delay="499"/>
                                          </p:stCondLst>
                                        </p:cTn>
                                        <p:tgtEl>
                                          <p:spTgt spid="144"/>
                                        </p:tgtEl>
                                        <p:attrNameLst>
                                          <p:attrName>style.visibility</p:attrName>
                                        </p:attrNameLst>
                                      </p:cBhvr>
                                      <p:to>
                                        <p:strVal val="hidden"/>
                                      </p:to>
                                    </p:set>
                                  </p:childTnLst>
                                </p:cTn>
                              </p:par>
                              <p:par>
                                <p:cTn id="283" presetID="10" presetClass="exit" presetSubtype="0" fill="hold" grpId="1" nodeType="withEffect">
                                  <p:stCondLst>
                                    <p:cond delay="0"/>
                                  </p:stCondLst>
                                  <p:childTnLst>
                                    <p:animEffect transition="out" filter="fade">
                                      <p:cBhvr>
                                        <p:cTn id="284" dur="500"/>
                                        <p:tgtEl>
                                          <p:spTgt spid="145"/>
                                        </p:tgtEl>
                                      </p:cBhvr>
                                    </p:animEffect>
                                    <p:set>
                                      <p:cBhvr>
                                        <p:cTn id="285" dur="1" fill="hold">
                                          <p:stCondLst>
                                            <p:cond delay="499"/>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67" grpId="0" animBg="1"/>
      <p:bldP spid="68" grpId="0" animBg="1"/>
      <p:bldP spid="69" grpId="0" animBg="1"/>
      <p:bldP spid="70" grpId="0" animBg="1"/>
      <p:bldP spid="71" grpId="0" animBg="1"/>
      <p:bldP spid="72" grpId="0" animBg="1"/>
      <p:bldP spid="73" grpId="0" animBg="1"/>
      <p:bldP spid="74" grpId="0" animBg="1"/>
      <p:bldP spid="84" grpId="0" animBg="1"/>
      <p:bldP spid="85" grpId="0" animBg="1"/>
      <p:bldP spid="97" grpId="0"/>
      <p:bldP spid="97" grpId="1"/>
      <p:bldP spid="99" grpId="0"/>
      <p:bldP spid="99" grpId="1"/>
      <p:bldP spid="103" grpId="0"/>
      <p:bldP spid="103" grpId="1"/>
      <p:bldP spid="110" grpId="0"/>
      <p:bldP spid="110" grpId="1"/>
      <p:bldP spid="114" grpId="0"/>
      <p:bldP spid="115" grpId="0"/>
      <p:bldP spid="116" grpId="0"/>
      <p:bldP spid="117" grpId="0"/>
      <p:bldP spid="118" grpId="0"/>
      <p:bldP spid="118" grpId="1"/>
      <p:bldP spid="120" grpId="0" animBg="1"/>
      <p:bldP spid="121" grpId="0" animBg="1"/>
      <p:bldP spid="122" grpId="0" animBg="1"/>
      <p:bldP spid="130" grpId="0" animBg="1"/>
      <p:bldP spid="131" grpId="0" animBg="1"/>
      <p:bldP spid="133" grpId="0"/>
      <p:bldP spid="133" grpId="1"/>
      <p:bldP spid="135" grpId="0"/>
      <p:bldP spid="135" grpId="1"/>
      <p:bldP spid="142" grpId="0"/>
      <p:bldP spid="142" grpId="1"/>
      <p:bldP spid="145" grpId="0"/>
      <p:bldP spid="145" grpId="1"/>
      <p:bldP spid="5"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F4C8508D-2D0E-D1F2-EE4A-B8D7C8F3EBB1}"/>
              </a:ext>
            </a:extLst>
          </p:cNvPr>
          <p:cNvGrpSpPr/>
          <p:nvPr/>
        </p:nvGrpSpPr>
        <p:grpSpPr>
          <a:xfrm>
            <a:off x="7818188" y="1400117"/>
            <a:ext cx="2214393" cy="1711649"/>
            <a:chOff x="6178767" y="1231504"/>
            <a:chExt cx="2214393" cy="1711649"/>
          </a:xfrm>
        </p:grpSpPr>
        <p:sp>
          <p:nvSpPr>
            <p:cNvPr id="21" name="Rectangle: Rounded Corners 20">
              <a:extLst>
                <a:ext uri="{FF2B5EF4-FFF2-40B4-BE49-F238E27FC236}">
                  <a16:creationId xmlns:a16="http://schemas.microsoft.com/office/drawing/2014/main" id="{92DB2CB6-3F86-5598-21A7-34A54E8CAC68}"/>
                </a:ext>
              </a:extLst>
            </p:cNvPr>
            <p:cNvSpPr/>
            <p:nvPr/>
          </p:nvSpPr>
          <p:spPr>
            <a:xfrm>
              <a:off x="6178767" y="1231504"/>
              <a:ext cx="2214393" cy="1711649"/>
            </a:xfrm>
            <a:prstGeom prst="roundRect">
              <a:avLst>
                <a:gd name="adj" fmla="val 3607"/>
              </a:avLst>
            </a:prstGeom>
            <a:solidFill>
              <a:schemeClr val="accent6">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0B82C7FC-E6A9-4DB2-8E77-E094A4403EDB}"/>
                </a:ext>
              </a:extLst>
            </p:cNvPr>
            <p:cNvSpPr/>
            <p:nvPr/>
          </p:nvSpPr>
          <p:spPr>
            <a:xfrm>
              <a:off x="6265848" y="1298226"/>
              <a:ext cx="2060129" cy="236434"/>
            </a:xfrm>
            <a:prstGeom prst="roundRect">
              <a:avLst/>
            </a:prstGeom>
            <a:solidFill>
              <a:schemeClr val="accent6">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AI &amp; INSIGHT</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AFF38486-9786-9908-2667-594E7963B0F0}"/>
              </a:ext>
            </a:extLst>
          </p:cNvPr>
          <p:cNvSpPr>
            <a:spLocks noGrp="1"/>
          </p:cNvSpPr>
          <p:nvPr>
            <p:ph type="title"/>
          </p:nvPr>
        </p:nvSpPr>
        <p:spPr>
          <a:xfrm>
            <a:off x="419100" y="495302"/>
            <a:ext cx="11353800" cy="445712"/>
          </a:xfrm>
        </p:spPr>
        <p:txBody>
          <a:bodyPr/>
          <a:lstStyle/>
          <a:p>
            <a:r>
              <a:rPr lang="en-US">
                <a:latin typeface="Arial Black"/>
              </a:rPr>
              <a:t>UXP COMPONENTS AND FLOW</a:t>
            </a:r>
          </a:p>
        </p:txBody>
      </p:sp>
      <p:sp>
        <p:nvSpPr>
          <p:cNvPr id="4" name="Slide Number Placeholder 3">
            <a:extLst>
              <a:ext uri="{FF2B5EF4-FFF2-40B4-BE49-F238E27FC236}">
                <a16:creationId xmlns:a16="http://schemas.microsoft.com/office/drawing/2014/main" id="{D4EF2BB4-2CD4-1801-5EB8-38326407361D}"/>
              </a:ext>
            </a:extLst>
          </p:cNvPr>
          <p:cNvSpPr>
            <a:spLocks noGrp="1"/>
          </p:cNvSpPr>
          <p:nvPr>
            <p:ph type="sldNum" sz="quarter" idx="4"/>
          </p:nvPr>
        </p:nvSpPr>
        <p:spPr/>
        <p:txBody>
          <a:bodyPr/>
          <a:lstStyle/>
          <a:p>
            <a:fld id="{28A7D70B-BA5B-454D-9E9C-85AA311AB73C}" type="slidenum">
              <a:rPr lang="en-US" smtClean="0"/>
              <a:pPr/>
              <a:t>13</a:t>
            </a:fld>
            <a:endParaRPr lang="en-US"/>
          </a:p>
        </p:txBody>
      </p:sp>
      <p:grpSp>
        <p:nvGrpSpPr>
          <p:cNvPr id="89" name="Group 88">
            <a:extLst>
              <a:ext uri="{FF2B5EF4-FFF2-40B4-BE49-F238E27FC236}">
                <a16:creationId xmlns:a16="http://schemas.microsoft.com/office/drawing/2014/main" id="{493957DF-DD56-640E-7A0B-951D074ADC71}"/>
              </a:ext>
            </a:extLst>
          </p:cNvPr>
          <p:cNvGrpSpPr/>
          <p:nvPr/>
        </p:nvGrpSpPr>
        <p:grpSpPr>
          <a:xfrm>
            <a:off x="3433300" y="1400117"/>
            <a:ext cx="2214393" cy="1711649"/>
            <a:chOff x="6178767" y="1231504"/>
            <a:chExt cx="2214393" cy="1711649"/>
          </a:xfrm>
        </p:grpSpPr>
        <p:sp>
          <p:nvSpPr>
            <p:cNvPr id="16" name="Rectangle: Rounded Corners 15">
              <a:extLst>
                <a:ext uri="{FF2B5EF4-FFF2-40B4-BE49-F238E27FC236}">
                  <a16:creationId xmlns:a16="http://schemas.microsoft.com/office/drawing/2014/main" id="{B9696DFB-BEAD-B247-2C24-59C74E53DE0A}"/>
                </a:ext>
              </a:extLst>
            </p:cNvPr>
            <p:cNvSpPr/>
            <p:nvPr/>
          </p:nvSpPr>
          <p:spPr>
            <a:xfrm>
              <a:off x="6178767" y="1231504"/>
              <a:ext cx="2214393" cy="1711649"/>
            </a:xfrm>
            <a:prstGeom prst="roundRect">
              <a:avLst>
                <a:gd name="adj" fmla="val 3607"/>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E5FD3D5C-15E4-AF8E-53D2-B5D642330C65}"/>
                </a:ext>
              </a:extLst>
            </p:cNvPr>
            <p:cNvSpPr/>
            <p:nvPr/>
          </p:nvSpPr>
          <p:spPr>
            <a:xfrm>
              <a:off x="6265848" y="1298226"/>
              <a:ext cx="2060129" cy="236434"/>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DATA</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5" name="Group 124">
            <a:extLst>
              <a:ext uri="{FF2B5EF4-FFF2-40B4-BE49-F238E27FC236}">
                <a16:creationId xmlns:a16="http://schemas.microsoft.com/office/drawing/2014/main" id="{3DF7F4D3-BCB6-1788-271A-5B47692A8571}"/>
              </a:ext>
            </a:extLst>
          </p:cNvPr>
          <p:cNvGrpSpPr/>
          <p:nvPr/>
        </p:nvGrpSpPr>
        <p:grpSpPr>
          <a:xfrm>
            <a:off x="3433300" y="4217521"/>
            <a:ext cx="2214393" cy="1457178"/>
            <a:chOff x="6178767" y="4048908"/>
            <a:chExt cx="2214393" cy="1457178"/>
          </a:xfrm>
        </p:grpSpPr>
        <p:sp>
          <p:nvSpPr>
            <p:cNvPr id="20" name="Rectangle: Rounded Corners 19">
              <a:extLst>
                <a:ext uri="{FF2B5EF4-FFF2-40B4-BE49-F238E27FC236}">
                  <a16:creationId xmlns:a16="http://schemas.microsoft.com/office/drawing/2014/main" id="{CBE2EEA7-340A-EED2-A4AA-874AE374C218}"/>
                </a:ext>
              </a:extLst>
            </p:cNvPr>
            <p:cNvSpPr/>
            <p:nvPr/>
          </p:nvSpPr>
          <p:spPr>
            <a:xfrm>
              <a:off x="6178767" y="4048908"/>
              <a:ext cx="2214393" cy="1457178"/>
            </a:xfrm>
            <a:prstGeom prst="roundRect">
              <a:avLst>
                <a:gd name="adj" fmla="val 5397"/>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D1392F71-6CD5-11FF-5631-E0178946C696}"/>
                </a:ext>
              </a:extLst>
            </p:cNvPr>
            <p:cNvSpPr/>
            <p:nvPr/>
          </p:nvSpPr>
          <p:spPr>
            <a:xfrm>
              <a:off x="6265847" y="4143118"/>
              <a:ext cx="2060129" cy="236434"/>
            </a:xfrm>
            <a:prstGeom prst="roundRect">
              <a:avLst/>
            </a:prstGeom>
            <a:solidFill>
              <a:srgbClr val="FFC000">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AUTOMATION</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8" name="Group 87">
            <a:extLst>
              <a:ext uri="{FF2B5EF4-FFF2-40B4-BE49-F238E27FC236}">
                <a16:creationId xmlns:a16="http://schemas.microsoft.com/office/drawing/2014/main" id="{9B54E844-B12B-2A20-28FA-473E9CD76E8F}"/>
              </a:ext>
            </a:extLst>
          </p:cNvPr>
          <p:cNvGrpSpPr/>
          <p:nvPr/>
        </p:nvGrpSpPr>
        <p:grpSpPr>
          <a:xfrm>
            <a:off x="621963" y="1390092"/>
            <a:ext cx="2214393" cy="1721675"/>
            <a:chOff x="1976723" y="1221479"/>
            <a:chExt cx="2214393" cy="1721675"/>
          </a:xfrm>
        </p:grpSpPr>
        <p:sp>
          <p:nvSpPr>
            <p:cNvPr id="31" name="Rectangle: Rounded Corners 30">
              <a:extLst>
                <a:ext uri="{FF2B5EF4-FFF2-40B4-BE49-F238E27FC236}">
                  <a16:creationId xmlns:a16="http://schemas.microsoft.com/office/drawing/2014/main" id="{FBAC008C-B3A1-4D50-D1A3-02E5DCADC977}"/>
                </a:ext>
              </a:extLst>
            </p:cNvPr>
            <p:cNvSpPr/>
            <p:nvPr/>
          </p:nvSpPr>
          <p:spPr>
            <a:xfrm>
              <a:off x="1976723" y="1221479"/>
              <a:ext cx="2214393" cy="1721675"/>
            </a:xfrm>
            <a:prstGeom prst="roundRect">
              <a:avLst>
                <a:gd name="adj" fmla="val 3327"/>
              </a:avLst>
            </a:prstGeom>
            <a:solidFill>
              <a:srgbClr val="4472C4">
                <a:lumMod val="20000"/>
                <a:lumOff val="8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79F7A667-CC84-2C1F-9FE0-EC2B0DDEA28B}"/>
                </a:ext>
              </a:extLst>
            </p:cNvPr>
            <p:cNvSpPr/>
            <p:nvPr/>
          </p:nvSpPr>
          <p:spPr>
            <a:xfrm>
              <a:off x="2057686" y="1295967"/>
              <a:ext cx="2052466" cy="238828"/>
            </a:xfrm>
            <a:prstGeom prst="roundRect">
              <a:avLst/>
            </a:prstGeom>
            <a:solidFill>
              <a:srgbClr val="4472C4">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USER INTERFACE</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9" name="Cylinder 48">
            <a:extLst>
              <a:ext uri="{FF2B5EF4-FFF2-40B4-BE49-F238E27FC236}">
                <a16:creationId xmlns:a16="http://schemas.microsoft.com/office/drawing/2014/main" id="{AE88CB24-5E77-FF31-E77B-EB00BD1B997C}"/>
              </a:ext>
            </a:extLst>
          </p:cNvPr>
          <p:cNvSpPr/>
          <p:nvPr/>
        </p:nvSpPr>
        <p:spPr>
          <a:xfrm>
            <a:off x="4334536" y="1915014"/>
            <a:ext cx="561919" cy="565274"/>
          </a:xfrm>
          <a:prstGeom prst="can">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DATABASE</a:t>
            </a:r>
          </a:p>
        </p:txBody>
      </p:sp>
      <p:sp>
        <p:nvSpPr>
          <p:cNvPr id="50" name="Rectangle: Rounded Corners 49">
            <a:extLst>
              <a:ext uri="{FF2B5EF4-FFF2-40B4-BE49-F238E27FC236}">
                <a16:creationId xmlns:a16="http://schemas.microsoft.com/office/drawing/2014/main" id="{098CE0EC-52F4-6086-BD59-0ED116529599}"/>
              </a:ext>
            </a:extLst>
          </p:cNvPr>
          <p:cNvSpPr/>
          <p:nvPr/>
        </p:nvSpPr>
        <p:spPr>
          <a:xfrm>
            <a:off x="756311" y="1889879"/>
            <a:ext cx="1933635"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CAMPAIGN</a:t>
            </a:r>
          </a:p>
        </p:txBody>
      </p:sp>
      <p:sp>
        <p:nvSpPr>
          <p:cNvPr id="67" name="Rectangle: Rounded Corners 66">
            <a:extLst>
              <a:ext uri="{FF2B5EF4-FFF2-40B4-BE49-F238E27FC236}">
                <a16:creationId xmlns:a16="http://schemas.microsoft.com/office/drawing/2014/main" id="{7BA381ED-090F-FC27-80C5-3B2591D45C25}"/>
              </a:ext>
            </a:extLst>
          </p:cNvPr>
          <p:cNvSpPr/>
          <p:nvPr/>
        </p:nvSpPr>
        <p:spPr>
          <a:xfrm>
            <a:off x="1775965" y="219548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sp>
        <p:nvSpPr>
          <p:cNvPr id="68" name="Rectangle: Rounded Corners 67">
            <a:extLst>
              <a:ext uri="{FF2B5EF4-FFF2-40B4-BE49-F238E27FC236}">
                <a16:creationId xmlns:a16="http://schemas.microsoft.com/office/drawing/2014/main" id="{24BD98BE-439A-3156-61E8-70E1B7396456}"/>
              </a:ext>
            </a:extLst>
          </p:cNvPr>
          <p:cNvSpPr/>
          <p:nvPr/>
        </p:nvSpPr>
        <p:spPr>
          <a:xfrm>
            <a:off x="756311" y="219548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sp>
        <p:nvSpPr>
          <p:cNvPr id="69" name="Rectangle: Rounded Corners 68">
            <a:extLst>
              <a:ext uri="{FF2B5EF4-FFF2-40B4-BE49-F238E27FC236}">
                <a16:creationId xmlns:a16="http://schemas.microsoft.com/office/drawing/2014/main" id="{F92CC1AB-9CA9-A8EC-ABCF-DF7F502F4B20}"/>
              </a:ext>
            </a:extLst>
          </p:cNvPr>
          <p:cNvSpPr/>
          <p:nvPr/>
        </p:nvSpPr>
        <p:spPr>
          <a:xfrm>
            <a:off x="1775965" y="264152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sp>
        <p:nvSpPr>
          <p:cNvPr id="70" name="Rectangle: Rounded Corners 69">
            <a:extLst>
              <a:ext uri="{FF2B5EF4-FFF2-40B4-BE49-F238E27FC236}">
                <a16:creationId xmlns:a16="http://schemas.microsoft.com/office/drawing/2014/main" id="{712B564D-C466-3388-C713-8A39FE0B4E03}"/>
              </a:ext>
            </a:extLst>
          </p:cNvPr>
          <p:cNvSpPr/>
          <p:nvPr/>
        </p:nvSpPr>
        <p:spPr>
          <a:xfrm>
            <a:off x="756310" y="263635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grpSp>
        <p:nvGrpSpPr>
          <p:cNvPr id="108" name="Group 107">
            <a:extLst>
              <a:ext uri="{FF2B5EF4-FFF2-40B4-BE49-F238E27FC236}">
                <a16:creationId xmlns:a16="http://schemas.microsoft.com/office/drawing/2014/main" id="{2DD47570-FCA7-9E0B-D5F6-4C5DF1707FE6}"/>
              </a:ext>
            </a:extLst>
          </p:cNvPr>
          <p:cNvGrpSpPr/>
          <p:nvPr/>
        </p:nvGrpSpPr>
        <p:grpSpPr>
          <a:xfrm>
            <a:off x="621963" y="4217521"/>
            <a:ext cx="2214393" cy="1457179"/>
            <a:chOff x="1976723" y="4048908"/>
            <a:chExt cx="2214393" cy="1457179"/>
          </a:xfrm>
        </p:grpSpPr>
        <p:sp>
          <p:nvSpPr>
            <p:cNvPr id="6" name="Rectangle: Rounded Corners 5">
              <a:extLst>
                <a:ext uri="{FF2B5EF4-FFF2-40B4-BE49-F238E27FC236}">
                  <a16:creationId xmlns:a16="http://schemas.microsoft.com/office/drawing/2014/main" id="{8D4387D9-2825-C20C-2461-67FE8389E36E}"/>
                </a:ext>
              </a:extLst>
            </p:cNvPr>
            <p:cNvSpPr/>
            <p:nvPr/>
          </p:nvSpPr>
          <p:spPr>
            <a:xfrm>
              <a:off x="1976723" y="4048908"/>
              <a:ext cx="2214393" cy="1457179"/>
            </a:xfrm>
            <a:prstGeom prst="roundRect">
              <a:avLst>
                <a:gd name="adj" fmla="val 3830"/>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31F2DAE5-85EC-24DA-9337-211A47C58372}"/>
                </a:ext>
              </a:extLst>
            </p:cNvPr>
            <p:cNvSpPr/>
            <p:nvPr/>
          </p:nvSpPr>
          <p:spPr>
            <a:xfrm>
              <a:off x="2057687" y="4143118"/>
              <a:ext cx="2052466" cy="236434"/>
            </a:xfrm>
            <a:prstGeom prst="roundRect">
              <a:avLst/>
            </a:prstGeom>
            <a:solidFill>
              <a:schemeClr val="accent1">
                <a:lumMod val="40000"/>
                <a:lumOff val="60000"/>
              </a:schemeClr>
            </a:solidFill>
            <a:ln w="12700" cap="flat" cmpd="sng" algn="ctr">
              <a:noFill/>
              <a:prstDash val="solid"/>
              <a:miter lim="800000"/>
            </a:ln>
            <a:effectLst/>
          </p:spPr>
          <p:txBody>
            <a:bodyPr vert="horz" wrap="square" rtlCol="0" anchor="ctr"/>
            <a:lstStyle/>
            <a:p>
              <a:pPr algn="ctr"/>
              <a:r>
                <a:rPr lang="ca-ES" sz="900">
                  <a:solidFill>
                    <a:prstClr val="black"/>
                  </a:solidFill>
                  <a:latin typeface="Calibri" panose="020F0502020204030204"/>
                </a:rPr>
                <a:t>OTHER SYSTEMS </a:t>
              </a:r>
              <a:br>
                <a:rPr lang="ca-ES" sz="900">
                  <a:solidFill>
                    <a:prstClr val="black"/>
                  </a:solidFill>
                  <a:latin typeface="Calibri" panose="020F0502020204030204"/>
                </a:rPr>
              </a:br>
              <a:r>
                <a:rPr lang="ca-ES" sz="900">
                  <a:solidFill>
                    <a:prstClr val="black"/>
                  </a:solidFill>
                  <a:latin typeface="Calibri" panose="020F0502020204030204"/>
                </a:rPr>
                <a:t>ENRICHMENT  &amp; COLLECTION</a:t>
              </a:r>
              <a:endParaRPr lang="en-GB" sz="900">
                <a:solidFill>
                  <a:prstClr val="black"/>
                </a:solidFill>
                <a:latin typeface="Calibri" panose="020F0502020204030204"/>
              </a:endParaRPr>
            </a:p>
          </p:txBody>
        </p:sp>
      </p:grpSp>
      <p:sp>
        <p:nvSpPr>
          <p:cNvPr id="71" name="Rectangle: Rounded Corners 70">
            <a:extLst>
              <a:ext uri="{FF2B5EF4-FFF2-40B4-BE49-F238E27FC236}">
                <a16:creationId xmlns:a16="http://schemas.microsoft.com/office/drawing/2014/main" id="{7C629F06-55B8-16C2-C14C-D1914D6F958F}"/>
              </a:ext>
            </a:extLst>
          </p:cNvPr>
          <p:cNvSpPr/>
          <p:nvPr/>
        </p:nvSpPr>
        <p:spPr>
          <a:xfrm>
            <a:off x="1775966" y="4730796"/>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QR CODES</a:t>
            </a:r>
          </a:p>
        </p:txBody>
      </p:sp>
      <p:sp>
        <p:nvSpPr>
          <p:cNvPr id="72" name="Rectangle: Rounded Corners 71">
            <a:extLst>
              <a:ext uri="{FF2B5EF4-FFF2-40B4-BE49-F238E27FC236}">
                <a16:creationId xmlns:a16="http://schemas.microsoft.com/office/drawing/2014/main" id="{5C274BA6-D95E-F4A5-B6C6-0800149C3752}"/>
              </a:ext>
            </a:extLst>
          </p:cNvPr>
          <p:cNvSpPr/>
          <p:nvPr/>
        </p:nvSpPr>
        <p:spPr>
          <a:xfrm>
            <a:off x="756312" y="4730796"/>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SURVEYS</a:t>
            </a:r>
          </a:p>
        </p:txBody>
      </p:sp>
      <p:sp>
        <p:nvSpPr>
          <p:cNvPr id="73" name="Rectangle: Rounded Corners 72">
            <a:extLst>
              <a:ext uri="{FF2B5EF4-FFF2-40B4-BE49-F238E27FC236}">
                <a16:creationId xmlns:a16="http://schemas.microsoft.com/office/drawing/2014/main" id="{54012DF4-C0AD-3442-C643-29049E00BBD9}"/>
              </a:ext>
            </a:extLst>
          </p:cNvPr>
          <p:cNvSpPr/>
          <p:nvPr/>
        </p:nvSpPr>
        <p:spPr>
          <a:xfrm>
            <a:off x="756311" y="5006468"/>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FIELD MANAGEMENT</a:t>
            </a:r>
          </a:p>
        </p:txBody>
      </p:sp>
      <p:sp>
        <p:nvSpPr>
          <p:cNvPr id="74" name="Rectangle: Rounded Corners 73">
            <a:extLst>
              <a:ext uri="{FF2B5EF4-FFF2-40B4-BE49-F238E27FC236}">
                <a16:creationId xmlns:a16="http://schemas.microsoft.com/office/drawing/2014/main" id="{5A59B1BA-E991-AC5D-6A76-862626590DA6}"/>
              </a:ext>
            </a:extLst>
          </p:cNvPr>
          <p:cNvSpPr/>
          <p:nvPr/>
        </p:nvSpPr>
        <p:spPr>
          <a:xfrm>
            <a:off x="1775965" y="5006468"/>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LOCATION</a:t>
            </a:r>
          </a:p>
        </p:txBody>
      </p:sp>
      <p:sp>
        <p:nvSpPr>
          <p:cNvPr id="84" name="Rectangle: Rounded Corners 83">
            <a:extLst>
              <a:ext uri="{FF2B5EF4-FFF2-40B4-BE49-F238E27FC236}">
                <a16:creationId xmlns:a16="http://schemas.microsoft.com/office/drawing/2014/main" id="{346451AE-F75D-9AEC-967E-AC91D0001850}"/>
              </a:ext>
            </a:extLst>
          </p:cNvPr>
          <p:cNvSpPr/>
          <p:nvPr/>
        </p:nvSpPr>
        <p:spPr>
          <a:xfrm>
            <a:off x="756311" y="5283673"/>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OTHER</a:t>
            </a:r>
          </a:p>
        </p:txBody>
      </p:sp>
      <p:sp>
        <p:nvSpPr>
          <p:cNvPr id="85" name="Rectangle: Rounded Corners 84">
            <a:extLst>
              <a:ext uri="{FF2B5EF4-FFF2-40B4-BE49-F238E27FC236}">
                <a16:creationId xmlns:a16="http://schemas.microsoft.com/office/drawing/2014/main" id="{1AD0D746-10C4-7946-688C-E0894C5CA036}"/>
              </a:ext>
            </a:extLst>
          </p:cNvPr>
          <p:cNvSpPr/>
          <p:nvPr/>
        </p:nvSpPr>
        <p:spPr>
          <a:xfrm>
            <a:off x="1775965" y="5283673"/>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OTHER</a:t>
            </a:r>
          </a:p>
        </p:txBody>
      </p:sp>
      <p:sp>
        <p:nvSpPr>
          <p:cNvPr id="114" name="Rectangle: Rounded Corners 113">
            <a:extLst>
              <a:ext uri="{FF2B5EF4-FFF2-40B4-BE49-F238E27FC236}">
                <a16:creationId xmlns:a16="http://schemas.microsoft.com/office/drawing/2014/main" id="{1C411BB0-5359-3B4F-064E-0E2A3A8AB324}"/>
              </a:ext>
            </a:extLst>
          </p:cNvPr>
          <p:cNvSpPr/>
          <p:nvPr/>
        </p:nvSpPr>
        <p:spPr>
          <a:xfrm>
            <a:off x="832705" y="2371506"/>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15" name="Rectangle: Rounded Corners 114">
            <a:extLst>
              <a:ext uri="{FF2B5EF4-FFF2-40B4-BE49-F238E27FC236}">
                <a16:creationId xmlns:a16="http://schemas.microsoft.com/office/drawing/2014/main" id="{B536A7DA-BC04-51C1-C8E3-19691735DEBD}"/>
              </a:ext>
            </a:extLst>
          </p:cNvPr>
          <p:cNvSpPr/>
          <p:nvPr/>
        </p:nvSpPr>
        <p:spPr>
          <a:xfrm>
            <a:off x="1852882" y="2377236"/>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16" name="Rectangle: Rounded Corners 115">
            <a:extLst>
              <a:ext uri="{FF2B5EF4-FFF2-40B4-BE49-F238E27FC236}">
                <a16:creationId xmlns:a16="http://schemas.microsoft.com/office/drawing/2014/main" id="{79781F81-E99E-38EA-B853-4F87FBD408B8}"/>
              </a:ext>
            </a:extLst>
          </p:cNvPr>
          <p:cNvSpPr/>
          <p:nvPr/>
        </p:nvSpPr>
        <p:spPr>
          <a:xfrm>
            <a:off x="832705" y="2817892"/>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17" name="Rectangle: Rounded Corners 116">
            <a:extLst>
              <a:ext uri="{FF2B5EF4-FFF2-40B4-BE49-F238E27FC236}">
                <a16:creationId xmlns:a16="http://schemas.microsoft.com/office/drawing/2014/main" id="{72EEAEDD-27C0-C980-8ECE-8199BCC4D522}"/>
              </a:ext>
            </a:extLst>
          </p:cNvPr>
          <p:cNvSpPr/>
          <p:nvPr/>
        </p:nvSpPr>
        <p:spPr>
          <a:xfrm>
            <a:off x="1852882" y="2812491"/>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31" name="Flowchart: Connector 130">
            <a:extLst>
              <a:ext uri="{FF2B5EF4-FFF2-40B4-BE49-F238E27FC236}">
                <a16:creationId xmlns:a16="http://schemas.microsoft.com/office/drawing/2014/main" id="{0C9742CC-10BB-0072-60C3-99E4C7E1BD08}"/>
              </a:ext>
            </a:extLst>
          </p:cNvPr>
          <p:cNvSpPr/>
          <p:nvPr/>
        </p:nvSpPr>
        <p:spPr>
          <a:xfrm>
            <a:off x="4321199" y="4827133"/>
            <a:ext cx="561919" cy="565274"/>
          </a:xfrm>
          <a:prstGeom prst="flowChartConnector">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0" tIns="0" rIns="0" bIns="0" rtlCol="0" anchor="ctr"/>
          <a:lstStyle/>
          <a:p>
            <a:pPr algn="ctr">
              <a:buClrTx/>
            </a:pPr>
            <a:r>
              <a:rPr lang="en-GB" sz="700" kern="1200">
                <a:solidFill>
                  <a:prstClr val="black"/>
                </a:solidFill>
                <a:latin typeface="Calibri" panose="020F0502020204030204"/>
                <a:ea typeface="+mn-ea"/>
                <a:cs typeface="+mn-cs"/>
              </a:rPr>
              <a:t>SCHEDULE</a:t>
            </a:r>
          </a:p>
        </p:txBody>
      </p:sp>
      <p:cxnSp>
        <p:nvCxnSpPr>
          <p:cNvPr id="3" name="Connector: Elbow 2">
            <a:extLst>
              <a:ext uri="{FF2B5EF4-FFF2-40B4-BE49-F238E27FC236}">
                <a16:creationId xmlns:a16="http://schemas.microsoft.com/office/drawing/2014/main" id="{B833B307-C807-084E-0EAE-B144A5D617EE}"/>
              </a:ext>
            </a:extLst>
          </p:cNvPr>
          <p:cNvCxnSpPr>
            <a:cxnSpLocks/>
          </p:cNvCxnSpPr>
          <p:nvPr/>
        </p:nvCxnSpPr>
        <p:spPr>
          <a:xfrm>
            <a:off x="5693693" y="2244088"/>
            <a:ext cx="2265451" cy="12700"/>
          </a:xfrm>
          <a:prstGeom prst="bentConnector3">
            <a:avLst>
              <a:gd name="adj1" fmla="val 50000"/>
            </a:avLst>
          </a:prstGeom>
          <a:ln w="57150">
            <a:solidFill>
              <a:srgbClr val="FF0000"/>
            </a:solidFill>
            <a:headEnd type="triangle"/>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7F70E5C1-ACBD-FD73-2E58-23D5368EBC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63244" y="2006621"/>
            <a:ext cx="1724282" cy="426803"/>
          </a:xfrm>
          <a:prstGeom prst="rect">
            <a:avLst/>
          </a:prstGeom>
        </p:spPr>
      </p:pic>
      <p:sp>
        <p:nvSpPr>
          <p:cNvPr id="5" name="Rectangle: Rounded Corners 4">
            <a:extLst>
              <a:ext uri="{FF2B5EF4-FFF2-40B4-BE49-F238E27FC236}">
                <a16:creationId xmlns:a16="http://schemas.microsoft.com/office/drawing/2014/main" id="{A6B98A51-7E5B-16B4-AD40-21543D2767AE}"/>
              </a:ext>
            </a:extLst>
          </p:cNvPr>
          <p:cNvSpPr/>
          <p:nvPr/>
        </p:nvSpPr>
        <p:spPr>
          <a:xfrm>
            <a:off x="3517048" y="2806826"/>
            <a:ext cx="699157"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600" kern="1200">
                <a:solidFill>
                  <a:prstClr val="black"/>
                </a:solidFill>
                <a:latin typeface="Calibri" panose="020F0502020204030204"/>
                <a:ea typeface="+mn-ea"/>
                <a:cs typeface="+mn-cs"/>
              </a:rPr>
              <a:t>CAMPAIGN DATA</a:t>
            </a:r>
          </a:p>
        </p:txBody>
      </p:sp>
      <p:sp>
        <p:nvSpPr>
          <p:cNvPr id="7" name="Rectangle: Rounded Corners 6">
            <a:extLst>
              <a:ext uri="{FF2B5EF4-FFF2-40B4-BE49-F238E27FC236}">
                <a16:creationId xmlns:a16="http://schemas.microsoft.com/office/drawing/2014/main" id="{EE738241-741A-57B3-81FF-E872101629D6}"/>
              </a:ext>
            </a:extLst>
          </p:cNvPr>
          <p:cNvSpPr/>
          <p:nvPr/>
        </p:nvSpPr>
        <p:spPr>
          <a:xfrm>
            <a:off x="4233174" y="2806826"/>
            <a:ext cx="365653"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0" tIns="0" rIns="0" bIns="0" rtlCol="0" anchor="t"/>
          <a:lstStyle/>
          <a:p>
            <a:pPr algn="ctr">
              <a:buClrTx/>
            </a:pPr>
            <a:r>
              <a:rPr lang="en-GB" sz="600" kern="1200">
                <a:solidFill>
                  <a:prstClr val="black"/>
                </a:solidFill>
                <a:latin typeface="Calibri" panose="020F0502020204030204"/>
                <a:ea typeface="+mn-ea"/>
                <a:cs typeface="+mn-cs"/>
              </a:rPr>
              <a:t>EVENT DATA</a:t>
            </a:r>
          </a:p>
        </p:txBody>
      </p:sp>
      <p:sp>
        <p:nvSpPr>
          <p:cNvPr id="8" name="Rectangle: Rounded Corners 7">
            <a:extLst>
              <a:ext uri="{FF2B5EF4-FFF2-40B4-BE49-F238E27FC236}">
                <a16:creationId xmlns:a16="http://schemas.microsoft.com/office/drawing/2014/main" id="{F8D6F4D8-CB70-74D2-7F6E-9EB7E042CBFA}"/>
              </a:ext>
            </a:extLst>
          </p:cNvPr>
          <p:cNvSpPr/>
          <p:nvPr/>
        </p:nvSpPr>
        <p:spPr>
          <a:xfrm>
            <a:off x="4612163" y="2813201"/>
            <a:ext cx="365653"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0" tIns="0" rIns="0" bIns="0" rtlCol="0" anchor="t"/>
          <a:lstStyle/>
          <a:p>
            <a:pPr algn="ctr">
              <a:buClrTx/>
            </a:pPr>
            <a:r>
              <a:rPr lang="en-GB" sz="600">
                <a:solidFill>
                  <a:prstClr val="black"/>
                </a:solidFill>
                <a:latin typeface="Calibri" panose="020F0502020204030204"/>
              </a:rPr>
              <a:t>EVENT DATA</a:t>
            </a:r>
          </a:p>
        </p:txBody>
      </p:sp>
      <p:sp>
        <p:nvSpPr>
          <p:cNvPr id="9" name="Rectangle: Rounded Corners 8">
            <a:extLst>
              <a:ext uri="{FF2B5EF4-FFF2-40B4-BE49-F238E27FC236}">
                <a16:creationId xmlns:a16="http://schemas.microsoft.com/office/drawing/2014/main" id="{0B70586D-37DC-3750-1B94-15A2BD7E9ADE}"/>
              </a:ext>
            </a:extLst>
          </p:cNvPr>
          <p:cNvSpPr/>
          <p:nvPr/>
        </p:nvSpPr>
        <p:spPr>
          <a:xfrm>
            <a:off x="4991152" y="2806826"/>
            <a:ext cx="586025"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SYS DATA </a:t>
            </a:r>
          </a:p>
        </p:txBody>
      </p:sp>
      <p:sp>
        <p:nvSpPr>
          <p:cNvPr id="10" name="Rectangle: Rounded Corners 9">
            <a:extLst>
              <a:ext uri="{FF2B5EF4-FFF2-40B4-BE49-F238E27FC236}">
                <a16:creationId xmlns:a16="http://schemas.microsoft.com/office/drawing/2014/main" id="{5E5F7565-334C-520E-84DD-E4A586F75875}"/>
              </a:ext>
            </a:extLst>
          </p:cNvPr>
          <p:cNvSpPr/>
          <p:nvPr/>
        </p:nvSpPr>
        <p:spPr>
          <a:xfrm>
            <a:off x="3517048" y="2579571"/>
            <a:ext cx="699157"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CAMPAIGN ID</a:t>
            </a:r>
          </a:p>
        </p:txBody>
      </p:sp>
      <p:sp>
        <p:nvSpPr>
          <p:cNvPr id="11" name="Rectangle: Rounded Corners 10">
            <a:extLst>
              <a:ext uri="{FF2B5EF4-FFF2-40B4-BE49-F238E27FC236}">
                <a16:creationId xmlns:a16="http://schemas.microsoft.com/office/drawing/2014/main" id="{336C4629-F04A-527F-247F-066D20541B39}"/>
              </a:ext>
            </a:extLst>
          </p:cNvPr>
          <p:cNvSpPr/>
          <p:nvPr/>
        </p:nvSpPr>
        <p:spPr>
          <a:xfrm>
            <a:off x="4233174" y="2575918"/>
            <a:ext cx="365653"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0" tIns="36000" rIns="0" bIns="36000" rtlCol="0" anchor="t"/>
          <a:lstStyle/>
          <a:p>
            <a:pPr algn="ctr">
              <a:buClrTx/>
            </a:pPr>
            <a:r>
              <a:rPr lang="en-GB" sz="600" kern="1200">
                <a:solidFill>
                  <a:prstClr val="black"/>
                </a:solidFill>
                <a:latin typeface="Calibri" panose="020F0502020204030204"/>
                <a:ea typeface="+mn-ea"/>
                <a:cs typeface="+mn-cs"/>
              </a:rPr>
              <a:t>EVENT ID</a:t>
            </a:r>
          </a:p>
        </p:txBody>
      </p:sp>
      <p:sp>
        <p:nvSpPr>
          <p:cNvPr id="14" name="Rectangle: Rounded Corners 13">
            <a:extLst>
              <a:ext uri="{FF2B5EF4-FFF2-40B4-BE49-F238E27FC236}">
                <a16:creationId xmlns:a16="http://schemas.microsoft.com/office/drawing/2014/main" id="{6605A654-12D3-E391-C288-9C30519DBE42}"/>
              </a:ext>
            </a:extLst>
          </p:cNvPr>
          <p:cNvSpPr/>
          <p:nvPr/>
        </p:nvSpPr>
        <p:spPr>
          <a:xfrm>
            <a:off x="4612163" y="2582293"/>
            <a:ext cx="365653"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0" tIns="36000" rIns="0" bIns="36000" rtlCol="0" anchor="t"/>
          <a:lstStyle/>
          <a:p>
            <a:pPr algn="ctr">
              <a:buClrTx/>
            </a:pPr>
            <a:r>
              <a:rPr lang="en-GB" sz="600" kern="1200">
                <a:solidFill>
                  <a:prstClr val="black"/>
                </a:solidFill>
                <a:latin typeface="Calibri" panose="020F0502020204030204"/>
                <a:ea typeface="+mn-ea"/>
                <a:cs typeface="+mn-cs"/>
              </a:rPr>
              <a:t>EVENT ID</a:t>
            </a:r>
          </a:p>
        </p:txBody>
      </p:sp>
      <p:pic>
        <p:nvPicPr>
          <p:cNvPr id="25" name="Picture 24" descr="A blue and black logo&#10;&#10;Description automatically generated">
            <a:extLst>
              <a:ext uri="{FF2B5EF4-FFF2-40B4-BE49-F238E27FC236}">
                <a16:creationId xmlns:a16="http://schemas.microsoft.com/office/drawing/2014/main" id="{5A1A23FF-9C50-4D9F-1587-783B8C0C6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3046" y="3827872"/>
            <a:ext cx="2044675" cy="2044675"/>
          </a:xfrm>
          <a:prstGeom prst="rect">
            <a:avLst/>
          </a:prstGeom>
        </p:spPr>
      </p:pic>
      <p:cxnSp>
        <p:nvCxnSpPr>
          <p:cNvPr id="26" name="Connector: Elbow 25">
            <a:extLst>
              <a:ext uri="{FF2B5EF4-FFF2-40B4-BE49-F238E27FC236}">
                <a16:creationId xmlns:a16="http://schemas.microsoft.com/office/drawing/2014/main" id="{2D987F6E-4EA0-348C-C2C4-DE8FCB8DC994}"/>
              </a:ext>
            </a:extLst>
          </p:cNvPr>
          <p:cNvCxnSpPr>
            <a:cxnSpLocks/>
            <a:stCxn id="21" idx="2"/>
          </p:cNvCxnSpPr>
          <p:nvPr/>
        </p:nvCxnSpPr>
        <p:spPr>
          <a:xfrm rot="16200000" flipH="1">
            <a:off x="8271267" y="3765884"/>
            <a:ext cx="1318184" cy="9948"/>
          </a:xfrm>
          <a:prstGeom prst="bentConnector3">
            <a:avLst>
              <a:gd name="adj1" fmla="val 50000"/>
            </a:avLst>
          </a:prstGeom>
          <a:ln w="57150">
            <a:solidFill>
              <a:srgbClr val="0070C0"/>
            </a:solidFill>
            <a:headEnd type="triangle"/>
            <a:tailEnd type="none"/>
          </a:ln>
          <a:effectLst>
            <a:glow rad="63500">
              <a:srgbClr val="0070C0">
                <a:alpha val="4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54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88"/>
                                        </p:tgtEl>
                                        <p:attrNameLst>
                                          <p:attrName>style.opacity</p:attrName>
                                        </p:attrNameLst>
                                      </p:cBhvr>
                                      <p:to>
                                        <p:strVal val="0.25"/>
                                      </p:to>
                                    </p:set>
                                    <p:animEffect filter="image" prLst="opacity: 0.25">
                                      <p:cBhvr rctx="IE">
                                        <p:cTn id="7" dur="indefinite"/>
                                        <p:tgtEl>
                                          <p:spTgt spid="88"/>
                                        </p:tgtEl>
                                      </p:cBhvr>
                                    </p:animEffect>
                                  </p:childTnLst>
                                </p:cTn>
                              </p:par>
                              <p:par>
                                <p:cTn id="8" presetID="9" presetClass="emph" presetSubtype="0" grpId="0" nodeType="withEffect">
                                  <p:stCondLst>
                                    <p:cond delay="0"/>
                                  </p:stCondLst>
                                  <p:childTnLst>
                                    <p:set>
                                      <p:cBhvr>
                                        <p:cTn id="9" dur="indefinite"/>
                                        <p:tgtEl>
                                          <p:spTgt spid="50"/>
                                        </p:tgtEl>
                                        <p:attrNameLst>
                                          <p:attrName>style.opacity</p:attrName>
                                        </p:attrNameLst>
                                      </p:cBhvr>
                                      <p:to>
                                        <p:strVal val="0.25"/>
                                      </p:to>
                                    </p:set>
                                    <p:animEffect filter="image" prLst="opacity: 0.25">
                                      <p:cBhvr rctx="IE">
                                        <p:cTn id="10" dur="indefinite"/>
                                        <p:tgtEl>
                                          <p:spTgt spid="50"/>
                                        </p:tgtEl>
                                      </p:cBhvr>
                                    </p:animEffect>
                                  </p:childTnLst>
                                </p:cTn>
                              </p:par>
                              <p:par>
                                <p:cTn id="11" presetID="9" presetClass="emph" presetSubtype="0" grpId="0" nodeType="withEffect">
                                  <p:stCondLst>
                                    <p:cond delay="0"/>
                                  </p:stCondLst>
                                  <p:childTnLst>
                                    <p:set>
                                      <p:cBhvr>
                                        <p:cTn id="12" dur="indefinite"/>
                                        <p:tgtEl>
                                          <p:spTgt spid="67"/>
                                        </p:tgtEl>
                                        <p:attrNameLst>
                                          <p:attrName>style.opacity</p:attrName>
                                        </p:attrNameLst>
                                      </p:cBhvr>
                                      <p:to>
                                        <p:strVal val="0.25"/>
                                      </p:to>
                                    </p:set>
                                    <p:animEffect filter="image" prLst="opacity: 0.25">
                                      <p:cBhvr rctx="IE">
                                        <p:cTn id="13" dur="indefinite"/>
                                        <p:tgtEl>
                                          <p:spTgt spid="67"/>
                                        </p:tgtEl>
                                      </p:cBhvr>
                                    </p:animEffect>
                                  </p:childTnLst>
                                </p:cTn>
                              </p:par>
                              <p:par>
                                <p:cTn id="14" presetID="9" presetClass="emph" presetSubtype="0" grpId="0" nodeType="withEffect">
                                  <p:stCondLst>
                                    <p:cond delay="0"/>
                                  </p:stCondLst>
                                  <p:childTnLst>
                                    <p:set>
                                      <p:cBhvr>
                                        <p:cTn id="15" dur="indefinite"/>
                                        <p:tgtEl>
                                          <p:spTgt spid="68"/>
                                        </p:tgtEl>
                                        <p:attrNameLst>
                                          <p:attrName>style.opacity</p:attrName>
                                        </p:attrNameLst>
                                      </p:cBhvr>
                                      <p:to>
                                        <p:strVal val="0.25"/>
                                      </p:to>
                                    </p:set>
                                    <p:animEffect filter="image" prLst="opacity: 0.25">
                                      <p:cBhvr rctx="IE">
                                        <p:cTn id="16" dur="indefinite"/>
                                        <p:tgtEl>
                                          <p:spTgt spid="68"/>
                                        </p:tgtEl>
                                      </p:cBhvr>
                                    </p:animEffect>
                                  </p:childTnLst>
                                </p:cTn>
                              </p:par>
                              <p:par>
                                <p:cTn id="17" presetID="9" presetClass="emph" presetSubtype="0" grpId="0" nodeType="withEffect">
                                  <p:stCondLst>
                                    <p:cond delay="0"/>
                                  </p:stCondLst>
                                  <p:childTnLst>
                                    <p:set>
                                      <p:cBhvr>
                                        <p:cTn id="18" dur="indefinite"/>
                                        <p:tgtEl>
                                          <p:spTgt spid="69"/>
                                        </p:tgtEl>
                                        <p:attrNameLst>
                                          <p:attrName>style.opacity</p:attrName>
                                        </p:attrNameLst>
                                      </p:cBhvr>
                                      <p:to>
                                        <p:strVal val="0.25"/>
                                      </p:to>
                                    </p:set>
                                    <p:animEffect filter="image" prLst="opacity: 0.25">
                                      <p:cBhvr rctx="IE">
                                        <p:cTn id="19" dur="indefinite"/>
                                        <p:tgtEl>
                                          <p:spTgt spid="69"/>
                                        </p:tgtEl>
                                      </p:cBhvr>
                                    </p:animEffect>
                                  </p:childTnLst>
                                </p:cTn>
                              </p:par>
                              <p:par>
                                <p:cTn id="20" presetID="9" presetClass="emph" presetSubtype="0" grpId="0" nodeType="withEffect">
                                  <p:stCondLst>
                                    <p:cond delay="0"/>
                                  </p:stCondLst>
                                  <p:childTnLst>
                                    <p:set>
                                      <p:cBhvr>
                                        <p:cTn id="21" dur="indefinite"/>
                                        <p:tgtEl>
                                          <p:spTgt spid="70"/>
                                        </p:tgtEl>
                                        <p:attrNameLst>
                                          <p:attrName>style.opacity</p:attrName>
                                        </p:attrNameLst>
                                      </p:cBhvr>
                                      <p:to>
                                        <p:strVal val="0.25"/>
                                      </p:to>
                                    </p:set>
                                    <p:animEffect filter="image" prLst="opacity: 0.25">
                                      <p:cBhvr rctx="IE">
                                        <p:cTn id="22" dur="indefinite"/>
                                        <p:tgtEl>
                                          <p:spTgt spid="70"/>
                                        </p:tgtEl>
                                      </p:cBhvr>
                                    </p:animEffect>
                                  </p:childTnLst>
                                </p:cTn>
                              </p:par>
                              <p:par>
                                <p:cTn id="23" presetID="9" presetClass="emph" presetSubtype="0" nodeType="withEffect">
                                  <p:stCondLst>
                                    <p:cond delay="0"/>
                                  </p:stCondLst>
                                  <p:childTnLst>
                                    <p:set>
                                      <p:cBhvr>
                                        <p:cTn id="24" dur="indefinite"/>
                                        <p:tgtEl>
                                          <p:spTgt spid="108"/>
                                        </p:tgtEl>
                                        <p:attrNameLst>
                                          <p:attrName>style.opacity</p:attrName>
                                        </p:attrNameLst>
                                      </p:cBhvr>
                                      <p:to>
                                        <p:strVal val="0.25"/>
                                      </p:to>
                                    </p:set>
                                    <p:animEffect filter="image" prLst="opacity: 0.25">
                                      <p:cBhvr rctx="IE">
                                        <p:cTn id="25" dur="indefinite"/>
                                        <p:tgtEl>
                                          <p:spTgt spid="108"/>
                                        </p:tgtEl>
                                      </p:cBhvr>
                                    </p:animEffect>
                                  </p:childTnLst>
                                </p:cTn>
                              </p:par>
                              <p:par>
                                <p:cTn id="26" presetID="9" presetClass="emph" presetSubtype="0" grpId="0" nodeType="withEffect">
                                  <p:stCondLst>
                                    <p:cond delay="0"/>
                                  </p:stCondLst>
                                  <p:childTnLst>
                                    <p:set>
                                      <p:cBhvr>
                                        <p:cTn id="27" dur="indefinite"/>
                                        <p:tgtEl>
                                          <p:spTgt spid="71"/>
                                        </p:tgtEl>
                                        <p:attrNameLst>
                                          <p:attrName>style.opacity</p:attrName>
                                        </p:attrNameLst>
                                      </p:cBhvr>
                                      <p:to>
                                        <p:strVal val="0.25"/>
                                      </p:to>
                                    </p:set>
                                    <p:animEffect filter="image" prLst="opacity: 0.25">
                                      <p:cBhvr rctx="IE">
                                        <p:cTn id="28" dur="indefinite"/>
                                        <p:tgtEl>
                                          <p:spTgt spid="71"/>
                                        </p:tgtEl>
                                      </p:cBhvr>
                                    </p:animEffect>
                                  </p:childTnLst>
                                </p:cTn>
                              </p:par>
                              <p:par>
                                <p:cTn id="29" presetID="9" presetClass="emph" presetSubtype="0" grpId="0" nodeType="withEffect">
                                  <p:stCondLst>
                                    <p:cond delay="0"/>
                                  </p:stCondLst>
                                  <p:childTnLst>
                                    <p:set>
                                      <p:cBhvr>
                                        <p:cTn id="30" dur="indefinite"/>
                                        <p:tgtEl>
                                          <p:spTgt spid="72"/>
                                        </p:tgtEl>
                                        <p:attrNameLst>
                                          <p:attrName>style.opacity</p:attrName>
                                        </p:attrNameLst>
                                      </p:cBhvr>
                                      <p:to>
                                        <p:strVal val="0.25"/>
                                      </p:to>
                                    </p:set>
                                    <p:animEffect filter="image" prLst="opacity: 0.25">
                                      <p:cBhvr rctx="IE">
                                        <p:cTn id="31" dur="indefinite"/>
                                        <p:tgtEl>
                                          <p:spTgt spid="72"/>
                                        </p:tgtEl>
                                      </p:cBhvr>
                                    </p:animEffect>
                                  </p:childTnLst>
                                </p:cTn>
                              </p:par>
                              <p:par>
                                <p:cTn id="32" presetID="9" presetClass="emph" presetSubtype="0" grpId="0" nodeType="withEffect">
                                  <p:stCondLst>
                                    <p:cond delay="0"/>
                                  </p:stCondLst>
                                  <p:childTnLst>
                                    <p:set>
                                      <p:cBhvr>
                                        <p:cTn id="33" dur="indefinite"/>
                                        <p:tgtEl>
                                          <p:spTgt spid="73"/>
                                        </p:tgtEl>
                                        <p:attrNameLst>
                                          <p:attrName>style.opacity</p:attrName>
                                        </p:attrNameLst>
                                      </p:cBhvr>
                                      <p:to>
                                        <p:strVal val="0.25"/>
                                      </p:to>
                                    </p:set>
                                    <p:animEffect filter="image" prLst="opacity: 0.25">
                                      <p:cBhvr rctx="IE">
                                        <p:cTn id="34" dur="indefinite"/>
                                        <p:tgtEl>
                                          <p:spTgt spid="73"/>
                                        </p:tgtEl>
                                      </p:cBhvr>
                                    </p:animEffect>
                                  </p:childTnLst>
                                </p:cTn>
                              </p:par>
                              <p:par>
                                <p:cTn id="35" presetID="9" presetClass="emph" presetSubtype="0" grpId="0" nodeType="withEffect">
                                  <p:stCondLst>
                                    <p:cond delay="0"/>
                                  </p:stCondLst>
                                  <p:childTnLst>
                                    <p:set>
                                      <p:cBhvr>
                                        <p:cTn id="36" dur="indefinite"/>
                                        <p:tgtEl>
                                          <p:spTgt spid="74"/>
                                        </p:tgtEl>
                                        <p:attrNameLst>
                                          <p:attrName>style.opacity</p:attrName>
                                        </p:attrNameLst>
                                      </p:cBhvr>
                                      <p:to>
                                        <p:strVal val="0.25"/>
                                      </p:to>
                                    </p:set>
                                    <p:animEffect filter="image" prLst="opacity: 0.25">
                                      <p:cBhvr rctx="IE">
                                        <p:cTn id="37" dur="indefinite"/>
                                        <p:tgtEl>
                                          <p:spTgt spid="74"/>
                                        </p:tgtEl>
                                      </p:cBhvr>
                                    </p:animEffect>
                                  </p:childTnLst>
                                </p:cTn>
                              </p:par>
                              <p:par>
                                <p:cTn id="38" presetID="9" presetClass="emph" presetSubtype="0" grpId="0" nodeType="withEffect">
                                  <p:stCondLst>
                                    <p:cond delay="0"/>
                                  </p:stCondLst>
                                  <p:childTnLst>
                                    <p:set>
                                      <p:cBhvr>
                                        <p:cTn id="39" dur="indefinite"/>
                                        <p:tgtEl>
                                          <p:spTgt spid="84"/>
                                        </p:tgtEl>
                                        <p:attrNameLst>
                                          <p:attrName>style.opacity</p:attrName>
                                        </p:attrNameLst>
                                      </p:cBhvr>
                                      <p:to>
                                        <p:strVal val="0.25"/>
                                      </p:to>
                                    </p:set>
                                    <p:animEffect filter="image" prLst="opacity: 0.25">
                                      <p:cBhvr rctx="IE">
                                        <p:cTn id="40" dur="indefinite"/>
                                        <p:tgtEl>
                                          <p:spTgt spid="84"/>
                                        </p:tgtEl>
                                      </p:cBhvr>
                                    </p:animEffect>
                                  </p:childTnLst>
                                </p:cTn>
                              </p:par>
                              <p:par>
                                <p:cTn id="41" presetID="9" presetClass="emph" presetSubtype="0" grpId="0" nodeType="withEffect">
                                  <p:stCondLst>
                                    <p:cond delay="0"/>
                                  </p:stCondLst>
                                  <p:childTnLst>
                                    <p:set>
                                      <p:cBhvr>
                                        <p:cTn id="42" dur="indefinite"/>
                                        <p:tgtEl>
                                          <p:spTgt spid="85"/>
                                        </p:tgtEl>
                                        <p:attrNameLst>
                                          <p:attrName>style.opacity</p:attrName>
                                        </p:attrNameLst>
                                      </p:cBhvr>
                                      <p:to>
                                        <p:strVal val="0.25"/>
                                      </p:to>
                                    </p:set>
                                    <p:animEffect filter="image" prLst="opacity: 0.25">
                                      <p:cBhvr rctx="IE">
                                        <p:cTn id="43" dur="indefinite"/>
                                        <p:tgtEl>
                                          <p:spTgt spid="85"/>
                                        </p:tgtEl>
                                      </p:cBhvr>
                                    </p:animEffect>
                                  </p:childTnLst>
                                </p:cTn>
                              </p:par>
                              <p:par>
                                <p:cTn id="44" presetID="9" presetClass="emph" presetSubtype="0" grpId="0" nodeType="withEffect">
                                  <p:stCondLst>
                                    <p:cond delay="0"/>
                                  </p:stCondLst>
                                  <p:childTnLst>
                                    <p:set>
                                      <p:cBhvr>
                                        <p:cTn id="45" dur="indefinite"/>
                                        <p:tgtEl>
                                          <p:spTgt spid="114"/>
                                        </p:tgtEl>
                                        <p:attrNameLst>
                                          <p:attrName>style.opacity</p:attrName>
                                        </p:attrNameLst>
                                      </p:cBhvr>
                                      <p:to>
                                        <p:strVal val="0.25"/>
                                      </p:to>
                                    </p:set>
                                    <p:animEffect filter="image" prLst="opacity: 0.25">
                                      <p:cBhvr rctx="IE">
                                        <p:cTn id="46" dur="indefinite"/>
                                        <p:tgtEl>
                                          <p:spTgt spid="114"/>
                                        </p:tgtEl>
                                      </p:cBhvr>
                                    </p:animEffect>
                                  </p:childTnLst>
                                </p:cTn>
                              </p:par>
                              <p:par>
                                <p:cTn id="47" presetID="9" presetClass="emph" presetSubtype="0" grpId="0" nodeType="withEffect">
                                  <p:stCondLst>
                                    <p:cond delay="0"/>
                                  </p:stCondLst>
                                  <p:childTnLst>
                                    <p:set>
                                      <p:cBhvr>
                                        <p:cTn id="48" dur="indefinite"/>
                                        <p:tgtEl>
                                          <p:spTgt spid="115"/>
                                        </p:tgtEl>
                                        <p:attrNameLst>
                                          <p:attrName>style.opacity</p:attrName>
                                        </p:attrNameLst>
                                      </p:cBhvr>
                                      <p:to>
                                        <p:strVal val="0.25"/>
                                      </p:to>
                                    </p:set>
                                    <p:animEffect filter="image" prLst="opacity: 0.25">
                                      <p:cBhvr rctx="IE">
                                        <p:cTn id="49" dur="indefinite"/>
                                        <p:tgtEl>
                                          <p:spTgt spid="115"/>
                                        </p:tgtEl>
                                      </p:cBhvr>
                                    </p:animEffect>
                                  </p:childTnLst>
                                </p:cTn>
                              </p:par>
                              <p:par>
                                <p:cTn id="50" presetID="9" presetClass="emph" presetSubtype="0" grpId="0" nodeType="withEffect">
                                  <p:stCondLst>
                                    <p:cond delay="0"/>
                                  </p:stCondLst>
                                  <p:childTnLst>
                                    <p:set>
                                      <p:cBhvr>
                                        <p:cTn id="51" dur="indefinite"/>
                                        <p:tgtEl>
                                          <p:spTgt spid="116"/>
                                        </p:tgtEl>
                                        <p:attrNameLst>
                                          <p:attrName>style.opacity</p:attrName>
                                        </p:attrNameLst>
                                      </p:cBhvr>
                                      <p:to>
                                        <p:strVal val="0.25"/>
                                      </p:to>
                                    </p:set>
                                    <p:animEffect filter="image" prLst="opacity: 0.25">
                                      <p:cBhvr rctx="IE">
                                        <p:cTn id="52" dur="indefinite"/>
                                        <p:tgtEl>
                                          <p:spTgt spid="116"/>
                                        </p:tgtEl>
                                      </p:cBhvr>
                                    </p:animEffect>
                                  </p:childTnLst>
                                </p:cTn>
                              </p:par>
                              <p:par>
                                <p:cTn id="53" presetID="9" presetClass="emph" presetSubtype="0" grpId="0" nodeType="withEffect">
                                  <p:stCondLst>
                                    <p:cond delay="0"/>
                                  </p:stCondLst>
                                  <p:childTnLst>
                                    <p:set>
                                      <p:cBhvr>
                                        <p:cTn id="54" dur="indefinite"/>
                                        <p:tgtEl>
                                          <p:spTgt spid="117"/>
                                        </p:tgtEl>
                                        <p:attrNameLst>
                                          <p:attrName>style.opacity</p:attrName>
                                        </p:attrNameLst>
                                      </p:cBhvr>
                                      <p:to>
                                        <p:strVal val="0.25"/>
                                      </p:to>
                                    </p:set>
                                    <p:animEffect filter="image" prLst="opacity: 0.25">
                                      <p:cBhvr rctx="IE">
                                        <p:cTn id="55" dur="indefinite"/>
                                        <p:tgtEl>
                                          <p:spTgt spid="117"/>
                                        </p:tgtEl>
                                      </p:cBhvr>
                                    </p:animEffect>
                                  </p:childTnLst>
                                </p:cTn>
                              </p:par>
                              <p:par>
                                <p:cTn id="56" presetID="9" presetClass="emph" presetSubtype="0" nodeType="withEffect">
                                  <p:stCondLst>
                                    <p:cond delay="0"/>
                                  </p:stCondLst>
                                  <p:childTnLst>
                                    <p:set>
                                      <p:cBhvr>
                                        <p:cTn id="57" dur="indefinite"/>
                                        <p:tgtEl>
                                          <p:spTgt spid="125"/>
                                        </p:tgtEl>
                                        <p:attrNameLst>
                                          <p:attrName>style.opacity</p:attrName>
                                        </p:attrNameLst>
                                      </p:cBhvr>
                                      <p:to>
                                        <p:strVal val="0.25"/>
                                      </p:to>
                                    </p:set>
                                    <p:animEffect filter="image" prLst="opacity: 0.25">
                                      <p:cBhvr rctx="IE">
                                        <p:cTn id="58" dur="indefinite"/>
                                        <p:tgtEl>
                                          <p:spTgt spid="125"/>
                                        </p:tgtEl>
                                      </p:cBhvr>
                                    </p:animEffect>
                                  </p:childTnLst>
                                </p:cTn>
                              </p:par>
                              <p:par>
                                <p:cTn id="59" presetID="9" presetClass="emph" presetSubtype="0" grpId="0" nodeType="withEffect">
                                  <p:stCondLst>
                                    <p:cond delay="0"/>
                                  </p:stCondLst>
                                  <p:childTnLst>
                                    <p:set>
                                      <p:cBhvr>
                                        <p:cTn id="60" dur="indefinite"/>
                                        <p:tgtEl>
                                          <p:spTgt spid="131"/>
                                        </p:tgtEl>
                                        <p:attrNameLst>
                                          <p:attrName>style.opacity</p:attrName>
                                        </p:attrNameLst>
                                      </p:cBhvr>
                                      <p:to>
                                        <p:strVal val="0.25"/>
                                      </p:to>
                                    </p:set>
                                    <p:animEffect filter="image" prLst="opacity: 0.25">
                                      <p:cBhvr rctx="IE">
                                        <p:cTn id="61" dur="indefinite"/>
                                        <p:tgtEl>
                                          <p:spTgt spid="131"/>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par>
                          <p:cTn id="65" fill="hold">
                            <p:stCondLst>
                              <p:cond delay="500"/>
                            </p:stCondLst>
                            <p:childTnLst>
                              <p:par>
                                <p:cTn id="66" presetID="16" presetClass="entr" presetSubtype="37" fill="hold" nodeType="after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barn(outVertical)">
                                      <p:cBhvr>
                                        <p:cTn id="68" dur="500"/>
                                        <p:tgtEl>
                                          <p:spTgt spid="3"/>
                                        </p:tgtEl>
                                      </p:cBhvr>
                                    </p:animEffect>
                                  </p:childTnLst>
                                </p:cTn>
                              </p:par>
                            </p:childTnLst>
                          </p:cTn>
                        </p:par>
                        <p:par>
                          <p:cTn id="69" fill="hold">
                            <p:stCondLst>
                              <p:cond delay="1000"/>
                            </p:stCondLst>
                            <p:childTnLst>
                              <p:par>
                                <p:cTn id="70" presetID="22" presetClass="exit" presetSubtype="2" fill="hold" nodeType="afterEffect">
                                  <p:stCondLst>
                                    <p:cond delay="0"/>
                                  </p:stCondLst>
                                  <p:childTnLst>
                                    <p:animEffect transition="out" filter="wipe(right)">
                                      <p:cBhvr>
                                        <p:cTn id="71" dur="500"/>
                                        <p:tgtEl>
                                          <p:spTgt spid="3"/>
                                        </p:tgtEl>
                                      </p:cBhvr>
                                    </p:animEffect>
                                    <p:set>
                                      <p:cBhvr>
                                        <p:cTn id="72" dur="1" fill="hold">
                                          <p:stCondLst>
                                            <p:cond delay="499"/>
                                          </p:stCondLst>
                                        </p:cTn>
                                        <p:tgtEl>
                                          <p:spTgt spid="3"/>
                                        </p:tgtEl>
                                        <p:attrNameLst>
                                          <p:attrName>style.visibility</p:attrName>
                                        </p:attrNameLst>
                                      </p:cBhvr>
                                      <p:to>
                                        <p:strVal val="hidden"/>
                                      </p:to>
                                    </p:set>
                                  </p:childTnLst>
                                </p:cTn>
                              </p:par>
                            </p:childTnLst>
                          </p:cTn>
                        </p:par>
                        <p:par>
                          <p:cTn id="73" fill="hold">
                            <p:stCondLst>
                              <p:cond delay="1500"/>
                            </p:stCondLst>
                            <p:childTnLst>
                              <p:par>
                                <p:cTn id="74" presetID="22" presetClass="entr" presetSubtype="8" fill="hold" nodeType="after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left)">
                                      <p:cBhvr>
                                        <p:cTn id="76" dur="500"/>
                                        <p:tgtEl>
                                          <p:spTgt spid="3"/>
                                        </p:tgtEl>
                                      </p:cBhvr>
                                    </p:animEffect>
                                  </p:childTnLst>
                                </p:cTn>
                              </p:par>
                            </p:childTnLst>
                          </p:cTn>
                        </p:par>
                        <p:par>
                          <p:cTn id="77" fill="hold">
                            <p:stCondLst>
                              <p:cond delay="2000"/>
                            </p:stCondLst>
                            <p:childTnLst>
                              <p:par>
                                <p:cTn id="78" presetID="22" presetClass="exit" presetSubtype="8" fill="hold" nodeType="afterEffect">
                                  <p:stCondLst>
                                    <p:cond delay="0"/>
                                  </p:stCondLst>
                                  <p:childTnLst>
                                    <p:animEffect transition="out" filter="wipe(left)">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par>
                          <p:cTn id="81" fill="hold">
                            <p:stCondLst>
                              <p:cond delay="2500"/>
                            </p:stCondLst>
                            <p:childTnLst>
                              <p:par>
                                <p:cTn id="82" presetID="16" presetClass="entr" presetSubtype="37" fill="hold" nodeType="after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barn(outVertical)">
                                      <p:cBhvr>
                                        <p:cTn id="84" dur="500"/>
                                        <p:tgtEl>
                                          <p:spTgt spid="3"/>
                                        </p:tgtEl>
                                      </p:cBhvr>
                                    </p:animEffect>
                                  </p:childTnLst>
                                </p:cTn>
                              </p:par>
                            </p:childTnLst>
                          </p:cTn>
                        </p:par>
                        <p:par>
                          <p:cTn id="85" fill="hold">
                            <p:stCondLst>
                              <p:cond delay="3000"/>
                            </p:stCondLst>
                            <p:childTnLst>
                              <p:par>
                                <p:cTn id="86" presetID="10" presetClass="entr" presetSubtype="0" fill="hold" nodeType="after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childTnLst>
                          </p:cTn>
                        </p:par>
                        <p:par>
                          <p:cTn id="89" fill="hold">
                            <p:stCondLst>
                              <p:cond delay="3500"/>
                            </p:stCondLst>
                            <p:childTnLst>
                              <p:par>
                                <p:cTn id="90" presetID="22" presetClass="entr" presetSubtype="4" fill="hold" nodeType="after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down)">
                                      <p:cBhvr>
                                        <p:cTn id="92" dur="500"/>
                                        <p:tgtEl>
                                          <p:spTgt spid="26"/>
                                        </p:tgtEl>
                                      </p:cBhvr>
                                    </p:animEffect>
                                  </p:childTnLst>
                                </p:cTn>
                              </p:par>
                            </p:childTnLst>
                          </p:cTn>
                        </p:par>
                        <p:par>
                          <p:cTn id="93" fill="hold">
                            <p:stCondLst>
                              <p:cond delay="4000"/>
                            </p:stCondLst>
                            <p:childTnLst>
                              <p:par>
                                <p:cTn id="94" presetID="22" presetClass="exit" presetSubtype="4" fill="hold" nodeType="afterEffect">
                                  <p:stCondLst>
                                    <p:cond delay="0"/>
                                  </p:stCondLst>
                                  <p:childTnLst>
                                    <p:animEffect transition="out" filter="wipe(down)">
                                      <p:cBhvr>
                                        <p:cTn id="95" dur="500"/>
                                        <p:tgtEl>
                                          <p:spTgt spid="26"/>
                                        </p:tgtEl>
                                      </p:cBhvr>
                                    </p:animEffect>
                                    <p:set>
                                      <p:cBhvr>
                                        <p:cTn id="96" dur="1" fill="hold">
                                          <p:stCondLst>
                                            <p:cond delay="499"/>
                                          </p:stCondLst>
                                        </p:cTn>
                                        <p:tgtEl>
                                          <p:spTgt spid="26"/>
                                        </p:tgtEl>
                                        <p:attrNameLst>
                                          <p:attrName>style.visibility</p:attrName>
                                        </p:attrNameLst>
                                      </p:cBhvr>
                                      <p:to>
                                        <p:strVal val="hidden"/>
                                      </p:to>
                                    </p:set>
                                  </p:childTnLst>
                                </p:cTn>
                              </p:par>
                            </p:childTnLst>
                          </p:cTn>
                        </p:par>
                        <p:par>
                          <p:cTn id="97" fill="hold">
                            <p:stCondLst>
                              <p:cond delay="4500"/>
                            </p:stCondLst>
                            <p:childTnLst>
                              <p:par>
                                <p:cTn id="98" presetID="22" presetClass="entr" presetSubtype="4"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wipe(down)">
                                      <p:cBhvr>
                                        <p:cTn id="100" dur="500"/>
                                        <p:tgtEl>
                                          <p:spTgt spid="26"/>
                                        </p:tgtEl>
                                      </p:cBhvr>
                                    </p:animEffect>
                                  </p:childTnLst>
                                </p:cTn>
                              </p:par>
                            </p:childTnLst>
                          </p:cTn>
                        </p:par>
                        <p:par>
                          <p:cTn id="101" fill="hold">
                            <p:stCondLst>
                              <p:cond delay="5000"/>
                            </p:stCondLst>
                            <p:childTnLst>
                              <p:par>
                                <p:cTn id="102" presetID="22" presetClass="exit" presetSubtype="4" fill="hold" nodeType="afterEffect">
                                  <p:stCondLst>
                                    <p:cond delay="0"/>
                                  </p:stCondLst>
                                  <p:childTnLst>
                                    <p:animEffect transition="out" filter="wipe(down)">
                                      <p:cBhvr>
                                        <p:cTn id="103" dur="500"/>
                                        <p:tgtEl>
                                          <p:spTgt spid="26"/>
                                        </p:tgtEl>
                                      </p:cBhvr>
                                    </p:animEffect>
                                    <p:set>
                                      <p:cBhvr>
                                        <p:cTn id="104" dur="1" fill="hold">
                                          <p:stCondLst>
                                            <p:cond delay="499"/>
                                          </p:stCondLst>
                                        </p:cTn>
                                        <p:tgtEl>
                                          <p:spTgt spid="26"/>
                                        </p:tgtEl>
                                        <p:attrNameLst>
                                          <p:attrName>style.visibility</p:attrName>
                                        </p:attrNameLst>
                                      </p:cBhvr>
                                      <p:to>
                                        <p:strVal val="hidden"/>
                                      </p:to>
                                    </p:set>
                                  </p:childTnLst>
                                </p:cTn>
                              </p:par>
                            </p:childTnLst>
                          </p:cTn>
                        </p:par>
                        <p:par>
                          <p:cTn id="105" fill="hold">
                            <p:stCondLst>
                              <p:cond delay="5500"/>
                            </p:stCondLst>
                            <p:childTnLst>
                              <p:par>
                                <p:cTn id="106" presetID="22" presetClass="entr" presetSubtype="4" fill="hold"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down)">
                                      <p:cBhvr>
                                        <p:cTn id="10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7" grpId="0" animBg="1"/>
      <p:bldP spid="68" grpId="0" animBg="1"/>
      <p:bldP spid="69" grpId="0" animBg="1"/>
      <p:bldP spid="70" grpId="0" animBg="1"/>
      <p:bldP spid="71" grpId="0" animBg="1"/>
      <p:bldP spid="72" grpId="0" animBg="1"/>
      <p:bldP spid="73" grpId="0" animBg="1"/>
      <p:bldP spid="74" grpId="0" animBg="1"/>
      <p:bldP spid="84" grpId="0" animBg="1"/>
      <p:bldP spid="85" grpId="0" animBg="1"/>
      <p:bldP spid="114" grpId="0"/>
      <p:bldP spid="115" grpId="0"/>
      <p:bldP spid="116" grpId="0"/>
      <p:bldP spid="117" grpId="0"/>
      <p:bldP spid="1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8486-9786-9908-2667-594E7963B0F0}"/>
              </a:ext>
            </a:extLst>
          </p:cNvPr>
          <p:cNvSpPr>
            <a:spLocks noGrp="1"/>
          </p:cNvSpPr>
          <p:nvPr>
            <p:ph type="title"/>
          </p:nvPr>
        </p:nvSpPr>
        <p:spPr>
          <a:xfrm>
            <a:off x="419100" y="495302"/>
            <a:ext cx="11353800" cy="445712"/>
          </a:xfrm>
        </p:spPr>
        <p:txBody>
          <a:bodyPr/>
          <a:lstStyle/>
          <a:p>
            <a:r>
              <a:rPr lang="en-US">
                <a:latin typeface="Arial Black"/>
              </a:rPr>
              <a:t>UXP APPROACH</a:t>
            </a:r>
          </a:p>
        </p:txBody>
      </p:sp>
      <p:sp>
        <p:nvSpPr>
          <p:cNvPr id="4" name="Slide Number Placeholder 3">
            <a:extLst>
              <a:ext uri="{FF2B5EF4-FFF2-40B4-BE49-F238E27FC236}">
                <a16:creationId xmlns:a16="http://schemas.microsoft.com/office/drawing/2014/main" id="{D4EF2BB4-2CD4-1801-5EB8-38326407361D}"/>
              </a:ext>
            </a:extLst>
          </p:cNvPr>
          <p:cNvSpPr>
            <a:spLocks noGrp="1"/>
          </p:cNvSpPr>
          <p:nvPr>
            <p:ph type="sldNum" sz="quarter" idx="4"/>
          </p:nvPr>
        </p:nvSpPr>
        <p:spPr/>
        <p:txBody>
          <a:bodyPr/>
          <a:lstStyle/>
          <a:p>
            <a:fld id="{28A7D70B-BA5B-454D-9E9C-85AA311AB73C}" type="slidenum">
              <a:rPr lang="en-US" smtClean="0"/>
              <a:pPr/>
              <a:t>14</a:t>
            </a:fld>
            <a:endParaRPr lang="en-US"/>
          </a:p>
        </p:txBody>
      </p:sp>
      <p:cxnSp>
        <p:nvCxnSpPr>
          <p:cNvPr id="23" name="Straight Connector 22">
            <a:extLst>
              <a:ext uri="{FF2B5EF4-FFF2-40B4-BE49-F238E27FC236}">
                <a16:creationId xmlns:a16="http://schemas.microsoft.com/office/drawing/2014/main" id="{3E53337F-9FB3-1AB8-B0A0-40185E174000}"/>
              </a:ext>
            </a:extLst>
          </p:cNvPr>
          <p:cNvCxnSpPr/>
          <p:nvPr/>
        </p:nvCxnSpPr>
        <p:spPr>
          <a:xfrm>
            <a:off x="6096000" y="1152525"/>
            <a:ext cx="0" cy="50958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EA771E9-0531-5985-99CA-11B287782649}"/>
              </a:ext>
            </a:extLst>
          </p:cNvPr>
          <p:cNvGrpSpPr/>
          <p:nvPr/>
        </p:nvGrpSpPr>
        <p:grpSpPr>
          <a:xfrm>
            <a:off x="2418111" y="1400117"/>
            <a:ext cx="1467998" cy="1711649"/>
            <a:chOff x="6178767" y="1231504"/>
            <a:chExt cx="2214393" cy="1711649"/>
          </a:xfrm>
        </p:grpSpPr>
        <p:sp>
          <p:nvSpPr>
            <p:cNvPr id="12" name="Rectangle: Rounded Corners 11">
              <a:extLst>
                <a:ext uri="{FF2B5EF4-FFF2-40B4-BE49-F238E27FC236}">
                  <a16:creationId xmlns:a16="http://schemas.microsoft.com/office/drawing/2014/main" id="{29E6E954-899C-5042-6929-30280F17E88E}"/>
                </a:ext>
              </a:extLst>
            </p:cNvPr>
            <p:cNvSpPr/>
            <p:nvPr/>
          </p:nvSpPr>
          <p:spPr>
            <a:xfrm>
              <a:off x="6178767" y="1231504"/>
              <a:ext cx="2214393" cy="1711649"/>
            </a:xfrm>
            <a:prstGeom prst="roundRect">
              <a:avLst>
                <a:gd name="adj" fmla="val 3607"/>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AAD61843-9C80-55CF-F0CD-FC72173BF10A}"/>
                </a:ext>
              </a:extLst>
            </p:cNvPr>
            <p:cNvSpPr/>
            <p:nvPr/>
          </p:nvSpPr>
          <p:spPr>
            <a:xfrm>
              <a:off x="6265848" y="1298226"/>
              <a:ext cx="2060129" cy="236434"/>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DATA</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3880946B-4390-40D9-F284-5F60AF6B82A3}"/>
              </a:ext>
            </a:extLst>
          </p:cNvPr>
          <p:cNvGrpSpPr/>
          <p:nvPr/>
        </p:nvGrpSpPr>
        <p:grpSpPr>
          <a:xfrm>
            <a:off x="4214258" y="1390092"/>
            <a:ext cx="1467998" cy="1711648"/>
            <a:chOff x="6178767" y="4048908"/>
            <a:chExt cx="2214393" cy="1457178"/>
          </a:xfrm>
        </p:grpSpPr>
        <p:sp>
          <p:nvSpPr>
            <p:cNvPr id="19" name="Rectangle: Rounded Corners 18">
              <a:extLst>
                <a:ext uri="{FF2B5EF4-FFF2-40B4-BE49-F238E27FC236}">
                  <a16:creationId xmlns:a16="http://schemas.microsoft.com/office/drawing/2014/main" id="{BAAC5184-A052-3D09-7133-FF984FF6B39D}"/>
                </a:ext>
              </a:extLst>
            </p:cNvPr>
            <p:cNvSpPr/>
            <p:nvPr/>
          </p:nvSpPr>
          <p:spPr>
            <a:xfrm>
              <a:off x="6178767" y="4048908"/>
              <a:ext cx="2214393" cy="1457178"/>
            </a:xfrm>
            <a:prstGeom prst="roundRect">
              <a:avLst>
                <a:gd name="adj" fmla="val 5397"/>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B3E33C37-087B-CC62-29C0-AB4C16F3C3EC}"/>
                </a:ext>
              </a:extLst>
            </p:cNvPr>
            <p:cNvSpPr/>
            <p:nvPr/>
          </p:nvSpPr>
          <p:spPr>
            <a:xfrm>
              <a:off x="6265846" y="4115062"/>
              <a:ext cx="2060129" cy="236434"/>
            </a:xfrm>
            <a:prstGeom prst="roundRect">
              <a:avLst/>
            </a:prstGeom>
            <a:solidFill>
              <a:srgbClr val="FFC000">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AUTOMATION</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D38B10F-6224-4363-0EE2-9C6B5F143A99}"/>
              </a:ext>
            </a:extLst>
          </p:cNvPr>
          <p:cNvGrpSpPr/>
          <p:nvPr/>
        </p:nvGrpSpPr>
        <p:grpSpPr>
          <a:xfrm>
            <a:off x="621964" y="1390092"/>
            <a:ext cx="1467998" cy="1721675"/>
            <a:chOff x="1976723" y="1221479"/>
            <a:chExt cx="2214393" cy="1721675"/>
          </a:xfrm>
        </p:grpSpPr>
        <p:sp>
          <p:nvSpPr>
            <p:cNvPr id="25" name="Rectangle: Rounded Corners 24">
              <a:extLst>
                <a:ext uri="{FF2B5EF4-FFF2-40B4-BE49-F238E27FC236}">
                  <a16:creationId xmlns:a16="http://schemas.microsoft.com/office/drawing/2014/main" id="{711BF8D4-081C-E834-49B4-5D683048DB2C}"/>
                </a:ext>
              </a:extLst>
            </p:cNvPr>
            <p:cNvSpPr/>
            <p:nvPr/>
          </p:nvSpPr>
          <p:spPr>
            <a:xfrm>
              <a:off x="1976723" y="1221479"/>
              <a:ext cx="2214393" cy="1721675"/>
            </a:xfrm>
            <a:prstGeom prst="roundRect">
              <a:avLst>
                <a:gd name="adj" fmla="val 3327"/>
              </a:avLst>
            </a:prstGeom>
            <a:solidFill>
              <a:srgbClr val="4472C4">
                <a:lumMod val="20000"/>
                <a:lumOff val="8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9B78E2F0-B465-1639-1F2B-1FC759F36FA0}"/>
                </a:ext>
              </a:extLst>
            </p:cNvPr>
            <p:cNvSpPr/>
            <p:nvPr/>
          </p:nvSpPr>
          <p:spPr>
            <a:xfrm>
              <a:off x="2057686" y="1295967"/>
              <a:ext cx="2052466" cy="238828"/>
            </a:xfrm>
            <a:prstGeom prst="roundRect">
              <a:avLst/>
            </a:prstGeom>
            <a:solidFill>
              <a:srgbClr val="4472C4">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USER INTERFACE</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id="{BF5497EF-64E5-647F-3F36-40AE4EDAA8C6}"/>
              </a:ext>
            </a:extLst>
          </p:cNvPr>
          <p:cNvGrpSpPr/>
          <p:nvPr/>
        </p:nvGrpSpPr>
        <p:grpSpPr>
          <a:xfrm>
            <a:off x="8340456" y="1390092"/>
            <a:ext cx="1467998" cy="1711649"/>
            <a:chOff x="6178767" y="1231504"/>
            <a:chExt cx="2214393" cy="1711649"/>
          </a:xfrm>
        </p:grpSpPr>
        <p:sp>
          <p:nvSpPr>
            <p:cNvPr id="33" name="Rectangle: Rounded Corners 32">
              <a:extLst>
                <a:ext uri="{FF2B5EF4-FFF2-40B4-BE49-F238E27FC236}">
                  <a16:creationId xmlns:a16="http://schemas.microsoft.com/office/drawing/2014/main" id="{A1059300-799F-3D9D-F4FE-44E8CAB8BCF1}"/>
                </a:ext>
              </a:extLst>
            </p:cNvPr>
            <p:cNvSpPr/>
            <p:nvPr/>
          </p:nvSpPr>
          <p:spPr>
            <a:xfrm>
              <a:off x="6178767" y="1231504"/>
              <a:ext cx="2214393" cy="1711649"/>
            </a:xfrm>
            <a:prstGeom prst="roundRect">
              <a:avLst>
                <a:gd name="adj" fmla="val 3607"/>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547FA9D8-0AB3-44D5-4D2E-1BF9EB6657EC}"/>
                </a:ext>
              </a:extLst>
            </p:cNvPr>
            <p:cNvSpPr/>
            <p:nvPr/>
          </p:nvSpPr>
          <p:spPr>
            <a:xfrm>
              <a:off x="6265848" y="1298226"/>
              <a:ext cx="2060129" cy="236434"/>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DATA</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8866D261-E197-6B5E-1E3E-A950C701A8E2}"/>
              </a:ext>
            </a:extLst>
          </p:cNvPr>
          <p:cNvGrpSpPr/>
          <p:nvPr/>
        </p:nvGrpSpPr>
        <p:grpSpPr>
          <a:xfrm>
            <a:off x="10136603" y="1380067"/>
            <a:ext cx="1467998" cy="1711648"/>
            <a:chOff x="6178767" y="4048908"/>
            <a:chExt cx="2214393" cy="1457178"/>
          </a:xfrm>
        </p:grpSpPr>
        <p:sp>
          <p:nvSpPr>
            <p:cNvPr id="36" name="Rectangle: Rounded Corners 35">
              <a:extLst>
                <a:ext uri="{FF2B5EF4-FFF2-40B4-BE49-F238E27FC236}">
                  <a16:creationId xmlns:a16="http://schemas.microsoft.com/office/drawing/2014/main" id="{7C9322E9-D14F-D3F8-EDC5-D9DF091028FE}"/>
                </a:ext>
              </a:extLst>
            </p:cNvPr>
            <p:cNvSpPr/>
            <p:nvPr/>
          </p:nvSpPr>
          <p:spPr>
            <a:xfrm>
              <a:off x="6178767" y="4048908"/>
              <a:ext cx="2214393" cy="1457178"/>
            </a:xfrm>
            <a:prstGeom prst="roundRect">
              <a:avLst>
                <a:gd name="adj" fmla="val 5397"/>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7ABC291B-EA07-D04B-76AF-EE6F0093E4AA}"/>
                </a:ext>
              </a:extLst>
            </p:cNvPr>
            <p:cNvSpPr/>
            <p:nvPr/>
          </p:nvSpPr>
          <p:spPr>
            <a:xfrm>
              <a:off x="6265846" y="4099519"/>
              <a:ext cx="2060129" cy="236434"/>
            </a:xfrm>
            <a:prstGeom prst="roundRect">
              <a:avLst/>
            </a:prstGeom>
            <a:solidFill>
              <a:srgbClr val="FFC000">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AUTOMATION</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7657551E-3474-4B42-022E-7984AA6A0E8E}"/>
              </a:ext>
            </a:extLst>
          </p:cNvPr>
          <p:cNvGrpSpPr/>
          <p:nvPr/>
        </p:nvGrpSpPr>
        <p:grpSpPr>
          <a:xfrm>
            <a:off x="6544309" y="1380067"/>
            <a:ext cx="1467998" cy="1721675"/>
            <a:chOff x="1976723" y="1221479"/>
            <a:chExt cx="2214393" cy="1721675"/>
          </a:xfrm>
        </p:grpSpPr>
        <p:sp>
          <p:nvSpPr>
            <p:cNvPr id="39" name="Rectangle: Rounded Corners 38">
              <a:extLst>
                <a:ext uri="{FF2B5EF4-FFF2-40B4-BE49-F238E27FC236}">
                  <a16:creationId xmlns:a16="http://schemas.microsoft.com/office/drawing/2014/main" id="{38ACFBAF-80E7-4198-F7EA-C8B009CA7D82}"/>
                </a:ext>
              </a:extLst>
            </p:cNvPr>
            <p:cNvSpPr/>
            <p:nvPr/>
          </p:nvSpPr>
          <p:spPr>
            <a:xfrm>
              <a:off x="1976723" y="1221479"/>
              <a:ext cx="2214393" cy="1721675"/>
            </a:xfrm>
            <a:prstGeom prst="roundRect">
              <a:avLst>
                <a:gd name="adj" fmla="val 3327"/>
              </a:avLst>
            </a:prstGeom>
            <a:solidFill>
              <a:srgbClr val="4472C4">
                <a:lumMod val="20000"/>
                <a:lumOff val="8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0518E713-9928-8EE6-6083-EE4A93127739}"/>
                </a:ext>
              </a:extLst>
            </p:cNvPr>
            <p:cNvSpPr/>
            <p:nvPr/>
          </p:nvSpPr>
          <p:spPr>
            <a:xfrm>
              <a:off x="2057686" y="1295967"/>
              <a:ext cx="2052466" cy="238828"/>
            </a:xfrm>
            <a:prstGeom prst="roundRect">
              <a:avLst/>
            </a:prstGeom>
            <a:solidFill>
              <a:srgbClr val="4472C4">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USER INTERFACE</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 name="Rectangle: Rounded Corners 43">
            <a:extLst>
              <a:ext uri="{FF2B5EF4-FFF2-40B4-BE49-F238E27FC236}">
                <a16:creationId xmlns:a16="http://schemas.microsoft.com/office/drawing/2014/main" id="{E9A19E9C-E88A-24BD-8C63-23B8BFE6CDEA}"/>
              </a:ext>
            </a:extLst>
          </p:cNvPr>
          <p:cNvSpPr/>
          <p:nvPr/>
        </p:nvSpPr>
        <p:spPr>
          <a:xfrm>
            <a:off x="621962" y="1039358"/>
            <a:ext cx="5060291" cy="238828"/>
          </a:xfrm>
          <a:prstGeom prst="roundRect">
            <a:avLst/>
          </a:prstGeom>
          <a:solidFill>
            <a:schemeClr val="bg1">
              <a:lumMod val="75000"/>
            </a:schemeClr>
          </a:solidFill>
          <a:ln w="12700" cap="flat" cmpd="sng" algn="ctr">
            <a:noFill/>
            <a:prstDash val="solid"/>
            <a:miter lim="800000"/>
          </a:ln>
          <a:effectLst/>
        </p:spPr>
        <p:txBody>
          <a:bodyPr vert="horz" rtlCol="0" anchor="ctr"/>
          <a:lstStyle/>
          <a:p>
            <a:pPr lvl="0" algn="ctr">
              <a:defRPr/>
            </a:pPr>
            <a:r>
              <a:rPr lang="ca-ES" sz="1200" b="1">
                <a:solidFill>
                  <a:prstClr val="black"/>
                </a:solidFill>
                <a:latin typeface="Calibri" panose="020F0502020204030204"/>
              </a:rPr>
              <a:t>OPTION 1 - - REACT WEB APPLICATION</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8FC88646-01A0-BF0D-8D8A-104892D41D47}"/>
              </a:ext>
            </a:extLst>
          </p:cNvPr>
          <p:cNvSpPr/>
          <p:nvPr/>
        </p:nvSpPr>
        <p:spPr>
          <a:xfrm>
            <a:off x="6544307" y="1039358"/>
            <a:ext cx="5060291" cy="238828"/>
          </a:xfrm>
          <a:prstGeom prst="roundRect">
            <a:avLst/>
          </a:prstGeom>
          <a:solidFill>
            <a:schemeClr val="bg1">
              <a:lumMod val="75000"/>
            </a:schemeClr>
          </a:solidFill>
          <a:ln w="12700" cap="flat" cmpd="sng" algn="ctr">
            <a:noFill/>
            <a:prstDash val="solid"/>
            <a:miter lim="800000"/>
          </a:ln>
          <a:effectLst/>
        </p:spPr>
        <p:txBody>
          <a:bodyPr vert="horz" rtlCol="0" anchor="ctr"/>
          <a:lstStyle/>
          <a:p>
            <a:pPr lvl="0" algn="ctr">
              <a:defRPr/>
            </a:pPr>
            <a:r>
              <a:rPr lang="ca-ES" sz="1200" b="1">
                <a:solidFill>
                  <a:prstClr val="black"/>
                </a:solidFill>
                <a:latin typeface="Calibri" panose="020F0502020204030204"/>
              </a:rPr>
              <a:t>OPTION 2 - - POWER PLATFORM</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9" name="Picture 48" descr="A blue and black symbol&#10;&#10;Description automatically generated">
            <a:extLst>
              <a:ext uri="{FF2B5EF4-FFF2-40B4-BE49-F238E27FC236}">
                <a16:creationId xmlns:a16="http://schemas.microsoft.com/office/drawing/2014/main" id="{30ACD2E0-E3F2-CAEC-E4EA-E5B60035F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961" y="2009954"/>
            <a:ext cx="508001" cy="508001"/>
          </a:xfrm>
          <a:prstGeom prst="rect">
            <a:avLst/>
          </a:prstGeom>
        </p:spPr>
      </p:pic>
      <p:pic>
        <p:nvPicPr>
          <p:cNvPr id="54" name="Picture 53" descr="A blue cylinder with black text&#10;&#10;Description automatically generated">
            <a:extLst>
              <a:ext uri="{FF2B5EF4-FFF2-40B4-BE49-F238E27FC236}">
                <a16:creationId xmlns:a16="http://schemas.microsoft.com/office/drawing/2014/main" id="{2E97FF19-B170-7C60-259A-C98D28D0E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5638" y="2014946"/>
            <a:ext cx="478030" cy="478030"/>
          </a:xfrm>
          <a:prstGeom prst="rect">
            <a:avLst/>
          </a:prstGeom>
        </p:spPr>
      </p:pic>
      <p:pic>
        <p:nvPicPr>
          <p:cNvPr id="56" name="Picture 55" descr="A blue cylinder with black text&#10;&#10;Description automatically generated">
            <a:extLst>
              <a:ext uri="{FF2B5EF4-FFF2-40B4-BE49-F238E27FC236}">
                <a16:creationId xmlns:a16="http://schemas.microsoft.com/office/drawing/2014/main" id="{A6B87AF9-AAA1-CC6D-079C-A761EABBB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4034" y="2473631"/>
            <a:ext cx="478030" cy="478030"/>
          </a:xfrm>
          <a:prstGeom prst="rect">
            <a:avLst/>
          </a:prstGeom>
        </p:spPr>
      </p:pic>
      <p:pic>
        <p:nvPicPr>
          <p:cNvPr id="58" name="Picture 57" descr="A green circles on a black background&#10;&#10;Description automatically generated">
            <a:extLst>
              <a:ext uri="{FF2B5EF4-FFF2-40B4-BE49-F238E27FC236}">
                <a16:creationId xmlns:a16="http://schemas.microsoft.com/office/drawing/2014/main" id="{C582A6C5-E90B-D974-C1FD-B24851F96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651" y="1778477"/>
            <a:ext cx="544797" cy="544797"/>
          </a:xfrm>
          <a:prstGeom prst="rect">
            <a:avLst/>
          </a:prstGeom>
        </p:spPr>
      </p:pic>
      <p:sp>
        <p:nvSpPr>
          <p:cNvPr id="3" name="Rectangle: Rounded Corners 2">
            <a:extLst>
              <a:ext uri="{FF2B5EF4-FFF2-40B4-BE49-F238E27FC236}">
                <a16:creationId xmlns:a16="http://schemas.microsoft.com/office/drawing/2014/main" id="{C40EE52A-6A30-0591-F529-CA59336280D7}"/>
              </a:ext>
            </a:extLst>
          </p:cNvPr>
          <p:cNvSpPr/>
          <p:nvPr/>
        </p:nvSpPr>
        <p:spPr>
          <a:xfrm>
            <a:off x="969516" y="2562289"/>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REACT</a:t>
            </a:r>
            <a:endParaRPr lang="en-GB" sz="800" kern="1200">
              <a:solidFill>
                <a:prstClr val="black"/>
              </a:solidFill>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D8E29F6B-CBA6-775D-889F-55BFFBC78163}"/>
              </a:ext>
            </a:extLst>
          </p:cNvPr>
          <p:cNvSpPr/>
          <p:nvPr/>
        </p:nvSpPr>
        <p:spPr>
          <a:xfrm>
            <a:off x="2778128" y="2562289"/>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AZURE SQL</a:t>
            </a:r>
            <a:endParaRPr lang="en-GB" sz="800" kern="1200">
              <a:solidFill>
                <a:prstClr val="black"/>
              </a:solidFill>
              <a:latin typeface="Calibri" panose="020F0502020204030204"/>
              <a:ea typeface="+mn-ea"/>
              <a:cs typeface="+mn-cs"/>
            </a:endParaRPr>
          </a:p>
        </p:txBody>
      </p:sp>
      <p:pic>
        <p:nvPicPr>
          <p:cNvPr id="11" name="Graphic 10">
            <a:extLst>
              <a:ext uri="{FF2B5EF4-FFF2-40B4-BE49-F238E27FC236}">
                <a16:creationId xmlns:a16="http://schemas.microsoft.com/office/drawing/2014/main" id="{F67338A8-673A-82B2-F1DC-5381DF3D60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1022" y="2005676"/>
            <a:ext cx="501875" cy="501875"/>
          </a:xfrm>
          <a:prstGeom prst="rect">
            <a:avLst/>
          </a:prstGeom>
        </p:spPr>
      </p:pic>
      <p:sp>
        <p:nvSpPr>
          <p:cNvPr id="29" name="Rectangle: Rounded Corners 28">
            <a:extLst>
              <a:ext uri="{FF2B5EF4-FFF2-40B4-BE49-F238E27FC236}">
                <a16:creationId xmlns:a16="http://schemas.microsoft.com/office/drawing/2014/main" id="{4B1CF077-0CEC-6993-67F5-DE0164490ADF}"/>
              </a:ext>
            </a:extLst>
          </p:cNvPr>
          <p:cNvSpPr/>
          <p:nvPr/>
        </p:nvSpPr>
        <p:spPr>
          <a:xfrm>
            <a:off x="10386000" y="2903516"/>
            <a:ext cx="982391"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or EXISTING ATA TEAM SETUP</a:t>
            </a:r>
            <a:endParaRPr lang="en-GB" sz="800" kern="1200">
              <a:solidFill>
                <a:prstClr val="black"/>
              </a:solidFill>
              <a:latin typeface="Calibri" panose="020F0502020204030204"/>
              <a:ea typeface="+mn-ea"/>
              <a:cs typeface="+mn-cs"/>
            </a:endParaRPr>
          </a:p>
        </p:txBody>
      </p:sp>
      <p:pic>
        <p:nvPicPr>
          <p:cNvPr id="32" name="Graphic 31">
            <a:extLst>
              <a:ext uri="{FF2B5EF4-FFF2-40B4-BE49-F238E27FC236}">
                <a16:creationId xmlns:a16="http://schemas.microsoft.com/office/drawing/2014/main" id="{1883E4A1-16C7-71CB-B975-42CF1C77ED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05869" y="1767470"/>
            <a:ext cx="523875" cy="523875"/>
          </a:xfrm>
          <a:prstGeom prst="rect">
            <a:avLst/>
          </a:prstGeom>
        </p:spPr>
      </p:pic>
      <p:pic>
        <p:nvPicPr>
          <p:cNvPr id="41" name="Picture 40" descr="A blue cloud with white text&#10;&#10;Description automatically generated">
            <a:extLst>
              <a:ext uri="{FF2B5EF4-FFF2-40B4-BE49-F238E27FC236}">
                <a16:creationId xmlns:a16="http://schemas.microsoft.com/office/drawing/2014/main" id="{7754989C-6865-8BE2-842F-8FD0BD7BA6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1178" y="2432385"/>
            <a:ext cx="935617" cy="531601"/>
          </a:xfrm>
          <a:prstGeom prst="rect">
            <a:avLst/>
          </a:prstGeom>
        </p:spPr>
      </p:pic>
      <p:pic>
        <p:nvPicPr>
          <p:cNvPr id="47" name="Graphic 46">
            <a:extLst>
              <a:ext uri="{FF2B5EF4-FFF2-40B4-BE49-F238E27FC236}">
                <a16:creationId xmlns:a16="http://schemas.microsoft.com/office/drawing/2014/main" id="{F7E12315-1488-090D-1209-436FE74CEF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50331" y="2265593"/>
            <a:ext cx="1372647" cy="597319"/>
          </a:xfrm>
          <a:prstGeom prst="rect">
            <a:avLst/>
          </a:prstGeom>
        </p:spPr>
      </p:pic>
      <p:pic>
        <p:nvPicPr>
          <p:cNvPr id="57" name="Picture 56" descr="A colorful feather with black background&#10;&#10;Description automatically generated">
            <a:extLst>
              <a:ext uri="{FF2B5EF4-FFF2-40B4-BE49-F238E27FC236}">
                <a16:creationId xmlns:a16="http://schemas.microsoft.com/office/drawing/2014/main" id="{3A8940F0-834B-6FC0-D138-CA73C2F32D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29211" y="1815447"/>
            <a:ext cx="1083146" cy="338674"/>
          </a:xfrm>
          <a:prstGeom prst="rect">
            <a:avLst/>
          </a:prstGeom>
        </p:spPr>
      </p:pic>
      <p:pic>
        <p:nvPicPr>
          <p:cNvPr id="60" name="Picture 59" descr="A blue and black musical note&#10;&#10;Description automatically generated">
            <a:extLst>
              <a:ext uri="{FF2B5EF4-FFF2-40B4-BE49-F238E27FC236}">
                <a16:creationId xmlns:a16="http://schemas.microsoft.com/office/drawing/2014/main" id="{E73CE353-4379-3270-1D7F-A2786571D1B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57440" y="2036307"/>
            <a:ext cx="625239" cy="625239"/>
          </a:xfrm>
          <a:prstGeom prst="rect">
            <a:avLst/>
          </a:prstGeom>
        </p:spPr>
      </p:pic>
      <p:sp>
        <p:nvSpPr>
          <p:cNvPr id="67" name="Rectangle: Rounded Corners 66">
            <a:extLst>
              <a:ext uri="{FF2B5EF4-FFF2-40B4-BE49-F238E27FC236}">
                <a16:creationId xmlns:a16="http://schemas.microsoft.com/office/drawing/2014/main" id="{7682892B-ED45-5F4C-C538-F92CEA9CED65}"/>
              </a:ext>
            </a:extLst>
          </p:cNvPr>
          <p:cNvSpPr/>
          <p:nvPr/>
        </p:nvSpPr>
        <p:spPr>
          <a:xfrm>
            <a:off x="4163884" y="2602765"/>
            <a:ext cx="772894" cy="237327"/>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RESTSHARP</a:t>
            </a:r>
            <a:endParaRPr lang="en-GB" sz="800" kern="1200">
              <a:solidFill>
                <a:prstClr val="black"/>
              </a:solidFill>
              <a:latin typeface="Calibri" panose="020F0502020204030204"/>
              <a:ea typeface="+mn-ea"/>
              <a:cs typeface="+mn-cs"/>
            </a:endParaRPr>
          </a:p>
        </p:txBody>
      </p:sp>
      <p:sp>
        <p:nvSpPr>
          <p:cNvPr id="68" name="Rectangle: Rounded Corners 67">
            <a:extLst>
              <a:ext uri="{FF2B5EF4-FFF2-40B4-BE49-F238E27FC236}">
                <a16:creationId xmlns:a16="http://schemas.microsoft.com/office/drawing/2014/main" id="{9796D8F2-5F93-8BDA-BA26-72023D04FC5B}"/>
              </a:ext>
            </a:extLst>
          </p:cNvPr>
          <p:cNvSpPr/>
          <p:nvPr/>
        </p:nvSpPr>
        <p:spPr>
          <a:xfrm>
            <a:off x="4850208" y="2897875"/>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NHIBERNATE</a:t>
            </a:r>
            <a:endParaRPr lang="en-GB" sz="800" kern="1200">
              <a:solidFill>
                <a:prstClr val="black"/>
              </a:solidFill>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093AE5FC-6591-7874-39DE-F7AE93BF5509}"/>
              </a:ext>
            </a:extLst>
          </p:cNvPr>
          <p:cNvSpPr/>
          <p:nvPr/>
        </p:nvSpPr>
        <p:spPr>
          <a:xfrm>
            <a:off x="4686990" y="2116477"/>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LOG4NET</a:t>
            </a:r>
            <a:endParaRPr lang="en-GB" sz="800" kern="1200">
              <a:solidFill>
                <a:prstClr val="black"/>
              </a:solidFill>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8868F341-0332-0FCD-88BA-E7B8A4F95DCC}"/>
              </a:ext>
            </a:extLst>
          </p:cNvPr>
          <p:cNvSpPr/>
          <p:nvPr/>
        </p:nvSpPr>
        <p:spPr>
          <a:xfrm>
            <a:off x="6891860" y="2562289"/>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POWER APPS</a:t>
            </a:r>
            <a:endParaRPr lang="en-GB" sz="800" kern="1200">
              <a:solidFill>
                <a:prstClr val="black"/>
              </a:solidFill>
              <a:latin typeface="Calibri" panose="020F0502020204030204"/>
              <a:ea typeface="+mn-ea"/>
              <a:cs typeface="+mn-cs"/>
            </a:endParaRPr>
          </a:p>
        </p:txBody>
      </p:sp>
      <p:sp>
        <p:nvSpPr>
          <p:cNvPr id="71" name="Rectangle: Rounded Corners 70">
            <a:extLst>
              <a:ext uri="{FF2B5EF4-FFF2-40B4-BE49-F238E27FC236}">
                <a16:creationId xmlns:a16="http://schemas.microsoft.com/office/drawing/2014/main" id="{AC0A3D9F-0669-BCE3-9F24-9697E2ABE435}"/>
              </a:ext>
            </a:extLst>
          </p:cNvPr>
          <p:cNvSpPr/>
          <p:nvPr/>
        </p:nvSpPr>
        <p:spPr>
          <a:xfrm>
            <a:off x="8738401" y="2229512"/>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DATAVERSE</a:t>
            </a:r>
            <a:endParaRPr lang="en-GB" sz="800" kern="1200">
              <a:solidFill>
                <a:prstClr val="black"/>
              </a:solidFill>
              <a:latin typeface="Calibri" panose="020F0502020204030204"/>
              <a:ea typeface="+mn-ea"/>
              <a:cs typeface="+mn-cs"/>
            </a:endParaRPr>
          </a:p>
        </p:txBody>
      </p:sp>
      <p:sp>
        <p:nvSpPr>
          <p:cNvPr id="76" name="Rectangle: Rounded Corners 75">
            <a:extLst>
              <a:ext uri="{FF2B5EF4-FFF2-40B4-BE49-F238E27FC236}">
                <a16:creationId xmlns:a16="http://schemas.microsoft.com/office/drawing/2014/main" id="{355C7276-89B2-9CC1-1070-4FCE0D653C1A}"/>
              </a:ext>
            </a:extLst>
          </p:cNvPr>
          <p:cNvSpPr/>
          <p:nvPr/>
        </p:nvSpPr>
        <p:spPr>
          <a:xfrm>
            <a:off x="8746602" y="2919375"/>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or SQL</a:t>
            </a:r>
            <a:endParaRPr lang="en-GB" sz="800" kern="1200">
              <a:solidFill>
                <a:prstClr val="black"/>
              </a:solidFill>
              <a:latin typeface="Calibri" panose="020F0502020204030204"/>
              <a:ea typeface="+mn-ea"/>
              <a:cs typeface="+mn-cs"/>
            </a:endParaRPr>
          </a:p>
        </p:txBody>
      </p:sp>
      <p:pic>
        <p:nvPicPr>
          <p:cNvPr id="77" name="Graphic 76">
            <a:extLst>
              <a:ext uri="{FF2B5EF4-FFF2-40B4-BE49-F238E27FC236}">
                <a16:creationId xmlns:a16="http://schemas.microsoft.com/office/drawing/2014/main" id="{43F6DEB8-0550-F9E3-17B8-E0EDC49A07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32151" y="1776688"/>
            <a:ext cx="501875" cy="501875"/>
          </a:xfrm>
          <a:prstGeom prst="rect">
            <a:avLst/>
          </a:prstGeom>
        </p:spPr>
      </p:pic>
      <p:sp>
        <p:nvSpPr>
          <p:cNvPr id="78" name="Rectangle: Rounded Corners 77">
            <a:extLst>
              <a:ext uri="{FF2B5EF4-FFF2-40B4-BE49-F238E27FC236}">
                <a16:creationId xmlns:a16="http://schemas.microsoft.com/office/drawing/2014/main" id="{2B6DFC9D-23DD-ACFD-2E5B-36B46EAB1408}"/>
              </a:ext>
            </a:extLst>
          </p:cNvPr>
          <p:cNvSpPr/>
          <p:nvPr/>
        </p:nvSpPr>
        <p:spPr>
          <a:xfrm>
            <a:off x="10153029" y="2262528"/>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POWER APPS</a:t>
            </a:r>
          </a:p>
          <a:p>
            <a:pPr algn="ctr">
              <a:buClrTx/>
            </a:pPr>
            <a:r>
              <a:rPr lang="en-GB" sz="600" kern="1200">
                <a:solidFill>
                  <a:prstClr val="black"/>
                </a:solidFill>
                <a:latin typeface="Calibri" panose="020F0502020204030204"/>
                <a:ea typeface="+mn-ea"/>
                <a:cs typeface="+mn-cs"/>
              </a:rPr>
              <a:t>(on demand)</a:t>
            </a:r>
          </a:p>
        </p:txBody>
      </p:sp>
      <p:sp>
        <p:nvSpPr>
          <p:cNvPr id="79" name="Rectangle: Rounded Corners 78">
            <a:extLst>
              <a:ext uri="{FF2B5EF4-FFF2-40B4-BE49-F238E27FC236}">
                <a16:creationId xmlns:a16="http://schemas.microsoft.com/office/drawing/2014/main" id="{30F61309-A2B5-6CAA-BEC9-331A145282C0}"/>
              </a:ext>
            </a:extLst>
          </p:cNvPr>
          <p:cNvSpPr/>
          <p:nvPr/>
        </p:nvSpPr>
        <p:spPr>
          <a:xfrm>
            <a:off x="10846332" y="2266748"/>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POWER AUTOMATE</a:t>
            </a:r>
          </a:p>
          <a:p>
            <a:pPr algn="ctr">
              <a:buClrTx/>
            </a:pPr>
            <a:r>
              <a:rPr lang="en-GB" sz="600" kern="1200">
                <a:solidFill>
                  <a:prstClr val="black"/>
                </a:solidFill>
                <a:latin typeface="Calibri" panose="020F0502020204030204"/>
                <a:ea typeface="+mn-ea"/>
                <a:cs typeface="+mn-cs"/>
              </a:rPr>
              <a:t>(Scheduled)</a:t>
            </a:r>
          </a:p>
        </p:txBody>
      </p:sp>
      <p:sp>
        <p:nvSpPr>
          <p:cNvPr id="82" name="Rectangle: Rounded Corners 81">
            <a:extLst>
              <a:ext uri="{FF2B5EF4-FFF2-40B4-BE49-F238E27FC236}">
                <a16:creationId xmlns:a16="http://schemas.microsoft.com/office/drawing/2014/main" id="{ACF643F2-0269-DEBB-27D1-9657AA204887}"/>
              </a:ext>
            </a:extLst>
          </p:cNvPr>
          <p:cNvSpPr/>
          <p:nvPr/>
        </p:nvSpPr>
        <p:spPr>
          <a:xfrm>
            <a:off x="4422697" y="1089626"/>
            <a:ext cx="1200405" cy="141828"/>
          </a:xfrm>
          <a:prstGeom prst="roundRect">
            <a:avLst/>
          </a:prstGeom>
          <a:solidFill>
            <a:schemeClr val="accent6">
              <a:lumMod val="40000"/>
              <a:lumOff val="60000"/>
            </a:schemeClr>
          </a:solidFill>
          <a:ln w="12700" cap="flat" cmpd="sng" algn="ctr">
            <a:noFill/>
            <a:prstDash val="solid"/>
            <a:miter lim="800000"/>
          </a:ln>
          <a:effectLst/>
        </p:spPr>
        <p:txBody>
          <a:bodyPr vert="horz"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900" b="1">
                <a:solidFill>
                  <a:prstClr val="black"/>
                </a:solidFill>
                <a:latin typeface="Calibri" panose="020F0502020204030204"/>
              </a:rPr>
              <a:t>3rd </a:t>
            </a:r>
            <a:r>
              <a:rPr lang="ca-ES" sz="900" b="1" err="1">
                <a:solidFill>
                  <a:prstClr val="black"/>
                </a:solidFill>
                <a:latin typeface="Calibri" panose="020F0502020204030204"/>
              </a:rPr>
              <a:t>party</a:t>
            </a:r>
            <a:r>
              <a:rPr lang="ca-ES" sz="900" b="1">
                <a:solidFill>
                  <a:prstClr val="black"/>
                </a:solidFill>
                <a:latin typeface="Calibri" panose="020F0502020204030204"/>
              </a:rPr>
              <a:t> </a:t>
            </a:r>
            <a:r>
              <a:rPr lang="ca-ES" sz="900" b="1" err="1">
                <a:solidFill>
                  <a:prstClr val="black"/>
                </a:solidFill>
                <a:latin typeface="Calibri" panose="020F0502020204030204"/>
              </a:rPr>
              <a:t>development</a:t>
            </a:r>
            <a:endParaRPr kumimoji="0" lang="en-GB" sz="900" b="1" i="0" u="none" strike="noStrike" kern="1200" cap="none" spc="0" normalizeH="0" baseline="0" noProof="0">
              <a:ln>
                <a:noFill/>
              </a:ln>
              <a:solidFill>
                <a:prstClr val="black"/>
              </a:solidFill>
              <a:effectLst/>
              <a:uLnTx/>
              <a:uFillTx/>
              <a:latin typeface="Calibri" panose="020F0502020204030204"/>
            </a:endParaRPr>
          </a:p>
        </p:txBody>
      </p:sp>
      <p:sp>
        <p:nvSpPr>
          <p:cNvPr id="83" name="Rectangle: Rounded Corners 82">
            <a:extLst>
              <a:ext uri="{FF2B5EF4-FFF2-40B4-BE49-F238E27FC236}">
                <a16:creationId xmlns:a16="http://schemas.microsoft.com/office/drawing/2014/main" id="{99E0FBC0-342E-2AC2-D3B3-3F0279B0FE70}"/>
              </a:ext>
            </a:extLst>
          </p:cNvPr>
          <p:cNvSpPr/>
          <p:nvPr/>
        </p:nvSpPr>
        <p:spPr>
          <a:xfrm>
            <a:off x="10194331" y="1089626"/>
            <a:ext cx="1346521" cy="135659"/>
          </a:xfrm>
          <a:prstGeom prst="roundRect">
            <a:avLst/>
          </a:prstGeom>
          <a:solidFill>
            <a:schemeClr val="accent6">
              <a:lumMod val="40000"/>
              <a:lumOff val="60000"/>
            </a:schemeClr>
          </a:solidFill>
          <a:ln w="12700" cap="flat" cmpd="sng" algn="ctr">
            <a:noFill/>
            <a:prstDash val="solid"/>
            <a:miter lim="800000"/>
          </a:ln>
          <a:effectLst/>
        </p:spPr>
        <p:txBody>
          <a:bodyPr vert="horz"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900" b="1" err="1">
                <a:latin typeface="Calibri" panose="020F0502020204030204"/>
              </a:rPr>
              <a:t>Momentum</a:t>
            </a:r>
            <a:r>
              <a:rPr lang="ca-ES" sz="900" b="1">
                <a:latin typeface="Calibri" panose="020F0502020204030204"/>
              </a:rPr>
              <a:t> </a:t>
            </a:r>
            <a:r>
              <a:rPr lang="ca-ES" sz="900" b="1" err="1">
                <a:latin typeface="Calibri" panose="020F0502020204030204"/>
              </a:rPr>
              <a:t>development</a:t>
            </a:r>
            <a:endParaRPr kumimoji="0" lang="en-GB" sz="900" b="1" i="0" u="none" strike="noStrike" kern="1200" cap="none" spc="0" normalizeH="0" baseline="0" noProof="0">
              <a:ln>
                <a:noFill/>
              </a:ln>
              <a:effectLst/>
              <a:uLnTx/>
              <a:uFillTx/>
              <a:latin typeface="Calibri" panose="020F0502020204030204"/>
            </a:endParaRPr>
          </a:p>
        </p:txBody>
      </p:sp>
      <p:sp>
        <p:nvSpPr>
          <p:cNvPr id="88" name="Content Placeholder 87">
            <a:extLst>
              <a:ext uri="{FF2B5EF4-FFF2-40B4-BE49-F238E27FC236}">
                <a16:creationId xmlns:a16="http://schemas.microsoft.com/office/drawing/2014/main" id="{D0C37CEC-C098-3453-0831-AFE10E6EF3E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9006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barn(outVertical)">
                                      <p:cBhvr>
                                        <p:cTn id="11" dur="500"/>
                                        <p:tgtEl>
                                          <p:spTgt spid="44"/>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1+#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1+#ppt_w/2"/>
                                          </p:val>
                                        </p:tav>
                                        <p:tav tm="100000">
                                          <p:val>
                                            <p:strVal val="#ppt_x"/>
                                          </p:val>
                                        </p:tav>
                                      </p:tavLst>
                                    </p:anim>
                                    <p:anim calcmode="lin" valueType="num">
                                      <p:cBhvr additive="base">
                                        <p:cTn id="20" dur="5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1+#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16" presetClass="entr" presetSubtype="37"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barn(outVertical)">
                                      <p:cBhvr>
                                        <p:cTn id="28" dur="500"/>
                                        <p:tgtEl>
                                          <p:spTgt spid="45"/>
                                        </p:tgtEl>
                                      </p:cBhvr>
                                    </p:animEffect>
                                  </p:childTnLst>
                                </p:cTn>
                              </p:par>
                            </p:childTnLst>
                          </p:cTn>
                        </p:par>
                        <p:par>
                          <p:cTn id="29" fill="hold">
                            <p:stCondLst>
                              <p:cond delay="2000"/>
                            </p:stCondLst>
                            <p:childTnLst>
                              <p:par>
                                <p:cTn id="30" presetID="16" presetClass="entr" presetSubtype="37" fill="hold" grpId="0" nodeType="after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barn(outVertical)">
                                      <p:cBhvr>
                                        <p:cTn id="32" dur="500"/>
                                        <p:tgtEl>
                                          <p:spTgt spid="82"/>
                                        </p:tgtEl>
                                      </p:cBhvr>
                                    </p:animEffect>
                                  </p:childTnLst>
                                </p:cTn>
                              </p:par>
                            </p:childTnLst>
                          </p:cTn>
                        </p:par>
                        <p:par>
                          <p:cTn id="33" fill="hold">
                            <p:stCondLst>
                              <p:cond delay="2500"/>
                            </p:stCondLst>
                            <p:childTnLst>
                              <p:par>
                                <p:cTn id="34" presetID="16" presetClass="entr" presetSubtype="37" fill="hold" grpId="0" nodeType="after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barn(outVertical)">
                                      <p:cBhvr>
                                        <p:cTn id="36" dur="500"/>
                                        <p:tgtEl>
                                          <p:spTgt spid="83"/>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left)">
                                      <p:cBhvr>
                                        <p:cTn id="40" dur="500"/>
                                        <p:tgtEl>
                                          <p:spTgt spid="3"/>
                                        </p:tgtEl>
                                      </p:cBhvr>
                                    </p:animEffect>
                                  </p:childTnLst>
                                </p:cTn>
                              </p:par>
                              <p:par>
                                <p:cTn id="41" presetID="22" presetClass="entr" presetSubtype="8"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500"/>
                                        <p:tgtEl>
                                          <p:spTgt spid="70"/>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par>
                                <p:cTn id="55" presetID="22" presetClass="entr" presetSubtype="8"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left)">
                                      <p:cBhvr>
                                        <p:cTn id="57" dur="500"/>
                                        <p:tgtEl>
                                          <p:spTgt spid="54"/>
                                        </p:tgtEl>
                                      </p:cBhvr>
                                    </p:animEffect>
                                  </p:childTnLst>
                                </p:cTn>
                              </p:par>
                            </p:childTnLst>
                          </p:cTn>
                        </p:par>
                        <p:par>
                          <p:cTn id="58" fill="hold">
                            <p:stCondLst>
                              <p:cond delay="4500"/>
                            </p:stCondLst>
                            <p:childTnLst>
                              <p:par>
                                <p:cTn id="59" presetID="22" presetClass="entr" presetSubtype="8"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left)">
                                      <p:cBhvr>
                                        <p:cTn id="61" dur="500"/>
                                        <p:tgtEl>
                                          <p:spTgt spid="71"/>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wipe(left)">
                                      <p:cBhvr>
                                        <p:cTn id="64" dur="500"/>
                                        <p:tgtEl>
                                          <p:spTgt spid="76"/>
                                        </p:tgtEl>
                                      </p:cBhvr>
                                    </p:animEffect>
                                  </p:childTnLst>
                                </p:cTn>
                              </p:par>
                              <p:par>
                                <p:cTn id="65" presetID="22" presetClass="entr" presetSubtype="8"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par>
                                <p:cTn id="68" presetID="22" presetClass="entr" presetSubtype="8"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left)">
                                      <p:cBhvr>
                                        <p:cTn id="70" dur="500"/>
                                        <p:tgtEl>
                                          <p:spTgt spid="56"/>
                                        </p:tgtEl>
                                      </p:cBhvr>
                                    </p:animEffect>
                                  </p:childTnLst>
                                </p:cTn>
                              </p:par>
                            </p:childTnLst>
                          </p:cTn>
                        </p:par>
                        <p:par>
                          <p:cTn id="71" fill="hold">
                            <p:stCondLst>
                              <p:cond delay="5000"/>
                            </p:stCondLst>
                            <p:childTnLst>
                              <p:par>
                                <p:cTn id="72" presetID="22" presetClass="entr" presetSubtype="8" fill="hold" grpId="0" nodeType="after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wipe(left)">
                                      <p:cBhvr>
                                        <p:cTn id="74" dur="500"/>
                                        <p:tgtEl>
                                          <p:spTgt spid="6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wipe(left)">
                                      <p:cBhvr>
                                        <p:cTn id="77" dur="500"/>
                                        <p:tgtEl>
                                          <p:spTgt spid="68"/>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left)">
                                      <p:cBhvr>
                                        <p:cTn id="80" dur="500"/>
                                        <p:tgtEl>
                                          <p:spTgt spid="69"/>
                                        </p:tgtEl>
                                      </p:cBhvr>
                                    </p:animEffect>
                                  </p:childTnLst>
                                </p:cTn>
                              </p:par>
                              <p:par>
                                <p:cTn id="81" presetID="22" presetClass="entr" presetSubtype="8" fill="hold" nodeType="with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wipe(left)">
                                      <p:cBhvr>
                                        <p:cTn id="83" dur="500"/>
                                        <p:tgtEl>
                                          <p:spTgt spid="60"/>
                                        </p:tgtEl>
                                      </p:cBhvr>
                                    </p:animEffect>
                                  </p:childTnLst>
                                </p:cTn>
                              </p:par>
                              <p:par>
                                <p:cTn id="84" presetID="22" presetClass="entr" presetSubtype="8"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wipe(left)">
                                      <p:cBhvr>
                                        <p:cTn id="86" dur="500"/>
                                        <p:tgtEl>
                                          <p:spTgt spid="57"/>
                                        </p:tgtEl>
                                      </p:cBhvr>
                                    </p:animEffect>
                                  </p:childTnLst>
                                </p:cTn>
                              </p:par>
                              <p:par>
                                <p:cTn id="87" presetID="22" presetClass="entr" presetSubtype="8"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wipe(left)">
                                      <p:cBhvr>
                                        <p:cTn id="89" dur="500"/>
                                        <p:tgtEl>
                                          <p:spTgt spid="47"/>
                                        </p:tgtEl>
                                      </p:cBhvr>
                                    </p:animEffect>
                                  </p:childTnLst>
                                </p:cTn>
                              </p:par>
                            </p:childTnLst>
                          </p:cTn>
                        </p:par>
                        <p:par>
                          <p:cTn id="90" fill="hold">
                            <p:stCondLst>
                              <p:cond delay="5500"/>
                            </p:stCondLst>
                            <p:childTnLst>
                              <p:par>
                                <p:cTn id="91" presetID="22" presetClass="entr" presetSubtype="8" fill="hold" grpId="0" nodeType="after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wipe(left)">
                                      <p:cBhvr>
                                        <p:cTn id="93" dur="500"/>
                                        <p:tgtEl>
                                          <p:spTgt spid="79"/>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wipe(left)">
                                      <p:cBhvr>
                                        <p:cTn id="99" dur="500"/>
                                        <p:tgtEl>
                                          <p:spTgt spid="29"/>
                                        </p:tgtEl>
                                      </p:cBhvr>
                                    </p:animEffect>
                                  </p:childTnLst>
                                </p:cTn>
                              </p:par>
                              <p:par>
                                <p:cTn id="100" presetID="22" presetClass="entr" presetSubtype="8" fill="hold"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wipe(left)">
                                      <p:cBhvr>
                                        <p:cTn id="102" dur="500"/>
                                        <p:tgtEl>
                                          <p:spTgt spid="32"/>
                                        </p:tgtEl>
                                      </p:cBhvr>
                                    </p:animEffect>
                                  </p:childTnLst>
                                </p:cTn>
                              </p:par>
                              <p:par>
                                <p:cTn id="103" presetID="22" presetClass="entr" presetSubtype="8" fill="hold" nodeType="with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wipe(left)">
                                      <p:cBhvr>
                                        <p:cTn id="105" dur="500"/>
                                        <p:tgtEl>
                                          <p:spTgt spid="41"/>
                                        </p:tgtEl>
                                      </p:cBhvr>
                                    </p:animEffect>
                                  </p:childTnLst>
                                </p:cTn>
                              </p:par>
                              <p:par>
                                <p:cTn id="106" presetID="22" presetClass="entr" presetSubtype="8" fill="hold"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wipe(left)">
                                      <p:cBhvr>
                                        <p:cTn id="10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3" grpId="0"/>
      <p:bldP spid="5" grpId="0"/>
      <p:bldP spid="29" grpId="0"/>
      <p:bldP spid="67" grpId="0"/>
      <p:bldP spid="68" grpId="0"/>
      <p:bldP spid="69" grpId="0"/>
      <p:bldP spid="70" grpId="0"/>
      <p:bldP spid="71" grpId="0"/>
      <p:bldP spid="76" grpId="0"/>
      <p:bldP spid="78" grpId="0"/>
      <p:bldP spid="79" grpId="0"/>
      <p:bldP spid="82" grpId="0" animBg="1"/>
      <p:bldP spid="8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8486-9786-9908-2667-594E7963B0F0}"/>
              </a:ext>
            </a:extLst>
          </p:cNvPr>
          <p:cNvSpPr>
            <a:spLocks noGrp="1"/>
          </p:cNvSpPr>
          <p:nvPr>
            <p:ph type="title"/>
          </p:nvPr>
        </p:nvSpPr>
        <p:spPr>
          <a:xfrm>
            <a:off x="419100" y="495302"/>
            <a:ext cx="11353800" cy="445712"/>
          </a:xfrm>
        </p:spPr>
        <p:txBody>
          <a:bodyPr/>
          <a:lstStyle/>
          <a:p>
            <a:r>
              <a:rPr lang="en-US">
                <a:latin typeface="Arial Black"/>
              </a:rPr>
              <a:t>UXP: PROS</a:t>
            </a:r>
          </a:p>
        </p:txBody>
      </p:sp>
      <p:sp>
        <p:nvSpPr>
          <p:cNvPr id="4" name="Slide Number Placeholder 3">
            <a:extLst>
              <a:ext uri="{FF2B5EF4-FFF2-40B4-BE49-F238E27FC236}">
                <a16:creationId xmlns:a16="http://schemas.microsoft.com/office/drawing/2014/main" id="{D4EF2BB4-2CD4-1801-5EB8-38326407361D}"/>
              </a:ext>
            </a:extLst>
          </p:cNvPr>
          <p:cNvSpPr>
            <a:spLocks noGrp="1"/>
          </p:cNvSpPr>
          <p:nvPr>
            <p:ph type="sldNum" sz="quarter" idx="4"/>
          </p:nvPr>
        </p:nvSpPr>
        <p:spPr/>
        <p:txBody>
          <a:bodyPr/>
          <a:lstStyle/>
          <a:p>
            <a:fld id="{28A7D70B-BA5B-454D-9E9C-85AA311AB73C}" type="slidenum">
              <a:rPr lang="en-US" smtClean="0"/>
              <a:pPr/>
              <a:t>15</a:t>
            </a:fld>
            <a:endParaRPr lang="en-US"/>
          </a:p>
        </p:txBody>
      </p:sp>
      <p:cxnSp>
        <p:nvCxnSpPr>
          <p:cNvPr id="23" name="Straight Connector 22">
            <a:extLst>
              <a:ext uri="{FF2B5EF4-FFF2-40B4-BE49-F238E27FC236}">
                <a16:creationId xmlns:a16="http://schemas.microsoft.com/office/drawing/2014/main" id="{3E53337F-9FB3-1AB8-B0A0-40185E174000}"/>
              </a:ext>
            </a:extLst>
          </p:cNvPr>
          <p:cNvCxnSpPr/>
          <p:nvPr/>
        </p:nvCxnSpPr>
        <p:spPr>
          <a:xfrm>
            <a:off x="6096000" y="1152525"/>
            <a:ext cx="0" cy="50958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EA771E9-0531-5985-99CA-11B287782649}"/>
              </a:ext>
            </a:extLst>
          </p:cNvPr>
          <p:cNvGrpSpPr/>
          <p:nvPr/>
        </p:nvGrpSpPr>
        <p:grpSpPr>
          <a:xfrm>
            <a:off x="2418111" y="1400117"/>
            <a:ext cx="1467998" cy="1711649"/>
            <a:chOff x="6178767" y="1231504"/>
            <a:chExt cx="2214393" cy="1711649"/>
          </a:xfrm>
        </p:grpSpPr>
        <p:sp>
          <p:nvSpPr>
            <p:cNvPr id="12" name="Rectangle: Rounded Corners 11">
              <a:extLst>
                <a:ext uri="{FF2B5EF4-FFF2-40B4-BE49-F238E27FC236}">
                  <a16:creationId xmlns:a16="http://schemas.microsoft.com/office/drawing/2014/main" id="{29E6E954-899C-5042-6929-30280F17E88E}"/>
                </a:ext>
              </a:extLst>
            </p:cNvPr>
            <p:cNvSpPr/>
            <p:nvPr/>
          </p:nvSpPr>
          <p:spPr>
            <a:xfrm>
              <a:off x="6178767" y="1231504"/>
              <a:ext cx="2214393" cy="1711649"/>
            </a:xfrm>
            <a:prstGeom prst="roundRect">
              <a:avLst>
                <a:gd name="adj" fmla="val 3607"/>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AAD61843-9C80-55CF-F0CD-FC72173BF10A}"/>
                </a:ext>
              </a:extLst>
            </p:cNvPr>
            <p:cNvSpPr/>
            <p:nvPr/>
          </p:nvSpPr>
          <p:spPr>
            <a:xfrm>
              <a:off x="6265848" y="1298226"/>
              <a:ext cx="2060129" cy="236434"/>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DATA</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3880946B-4390-40D9-F284-5F60AF6B82A3}"/>
              </a:ext>
            </a:extLst>
          </p:cNvPr>
          <p:cNvGrpSpPr/>
          <p:nvPr/>
        </p:nvGrpSpPr>
        <p:grpSpPr>
          <a:xfrm>
            <a:off x="4214258" y="1390092"/>
            <a:ext cx="1467998" cy="1711648"/>
            <a:chOff x="6178767" y="4048908"/>
            <a:chExt cx="2214393" cy="1457178"/>
          </a:xfrm>
        </p:grpSpPr>
        <p:sp>
          <p:nvSpPr>
            <p:cNvPr id="19" name="Rectangle: Rounded Corners 18">
              <a:extLst>
                <a:ext uri="{FF2B5EF4-FFF2-40B4-BE49-F238E27FC236}">
                  <a16:creationId xmlns:a16="http://schemas.microsoft.com/office/drawing/2014/main" id="{BAAC5184-A052-3D09-7133-FF984FF6B39D}"/>
                </a:ext>
              </a:extLst>
            </p:cNvPr>
            <p:cNvSpPr/>
            <p:nvPr/>
          </p:nvSpPr>
          <p:spPr>
            <a:xfrm>
              <a:off x="6178767" y="4048908"/>
              <a:ext cx="2214393" cy="1457178"/>
            </a:xfrm>
            <a:prstGeom prst="roundRect">
              <a:avLst>
                <a:gd name="adj" fmla="val 5397"/>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B3E33C37-087B-CC62-29C0-AB4C16F3C3EC}"/>
                </a:ext>
              </a:extLst>
            </p:cNvPr>
            <p:cNvSpPr/>
            <p:nvPr/>
          </p:nvSpPr>
          <p:spPr>
            <a:xfrm>
              <a:off x="6265846" y="4115062"/>
              <a:ext cx="2060129" cy="236434"/>
            </a:xfrm>
            <a:prstGeom prst="roundRect">
              <a:avLst/>
            </a:prstGeom>
            <a:solidFill>
              <a:srgbClr val="FFC000">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AUTOMATION</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D38B10F-6224-4363-0EE2-9C6B5F143A99}"/>
              </a:ext>
            </a:extLst>
          </p:cNvPr>
          <p:cNvGrpSpPr/>
          <p:nvPr/>
        </p:nvGrpSpPr>
        <p:grpSpPr>
          <a:xfrm>
            <a:off x="621964" y="1390092"/>
            <a:ext cx="1467998" cy="1721675"/>
            <a:chOff x="1976723" y="1221479"/>
            <a:chExt cx="2214393" cy="1721675"/>
          </a:xfrm>
        </p:grpSpPr>
        <p:sp>
          <p:nvSpPr>
            <p:cNvPr id="25" name="Rectangle: Rounded Corners 24">
              <a:extLst>
                <a:ext uri="{FF2B5EF4-FFF2-40B4-BE49-F238E27FC236}">
                  <a16:creationId xmlns:a16="http://schemas.microsoft.com/office/drawing/2014/main" id="{711BF8D4-081C-E834-49B4-5D683048DB2C}"/>
                </a:ext>
              </a:extLst>
            </p:cNvPr>
            <p:cNvSpPr/>
            <p:nvPr/>
          </p:nvSpPr>
          <p:spPr>
            <a:xfrm>
              <a:off x="1976723" y="1221479"/>
              <a:ext cx="2214393" cy="1721675"/>
            </a:xfrm>
            <a:prstGeom prst="roundRect">
              <a:avLst>
                <a:gd name="adj" fmla="val 3327"/>
              </a:avLst>
            </a:prstGeom>
            <a:solidFill>
              <a:srgbClr val="4472C4">
                <a:lumMod val="20000"/>
                <a:lumOff val="8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9B78E2F0-B465-1639-1F2B-1FC759F36FA0}"/>
                </a:ext>
              </a:extLst>
            </p:cNvPr>
            <p:cNvSpPr/>
            <p:nvPr/>
          </p:nvSpPr>
          <p:spPr>
            <a:xfrm>
              <a:off x="2057686" y="1295967"/>
              <a:ext cx="2052466" cy="238828"/>
            </a:xfrm>
            <a:prstGeom prst="roundRect">
              <a:avLst/>
            </a:prstGeom>
            <a:solidFill>
              <a:srgbClr val="4472C4">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USER INTERFACE</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id="{BF5497EF-64E5-647F-3F36-40AE4EDAA8C6}"/>
              </a:ext>
            </a:extLst>
          </p:cNvPr>
          <p:cNvGrpSpPr/>
          <p:nvPr/>
        </p:nvGrpSpPr>
        <p:grpSpPr>
          <a:xfrm>
            <a:off x="8340456" y="1390092"/>
            <a:ext cx="1467998" cy="1711649"/>
            <a:chOff x="6178767" y="1231504"/>
            <a:chExt cx="2214393" cy="1711649"/>
          </a:xfrm>
        </p:grpSpPr>
        <p:sp>
          <p:nvSpPr>
            <p:cNvPr id="33" name="Rectangle: Rounded Corners 32">
              <a:extLst>
                <a:ext uri="{FF2B5EF4-FFF2-40B4-BE49-F238E27FC236}">
                  <a16:creationId xmlns:a16="http://schemas.microsoft.com/office/drawing/2014/main" id="{A1059300-799F-3D9D-F4FE-44E8CAB8BCF1}"/>
                </a:ext>
              </a:extLst>
            </p:cNvPr>
            <p:cNvSpPr/>
            <p:nvPr/>
          </p:nvSpPr>
          <p:spPr>
            <a:xfrm>
              <a:off x="6178767" y="1231504"/>
              <a:ext cx="2214393" cy="1711649"/>
            </a:xfrm>
            <a:prstGeom prst="roundRect">
              <a:avLst>
                <a:gd name="adj" fmla="val 3607"/>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547FA9D8-0AB3-44D5-4D2E-1BF9EB6657EC}"/>
                </a:ext>
              </a:extLst>
            </p:cNvPr>
            <p:cNvSpPr/>
            <p:nvPr/>
          </p:nvSpPr>
          <p:spPr>
            <a:xfrm>
              <a:off x="6265848" y="1298226"/>
              <a:ext cx="2060129" cy="236434"/>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DATA</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8866D261-E197-6B5E-1E3E-A950C701A8E2}"/>
              </a:ext>
            </a:extLst>
          </p:cNvPr>
          <p:cNvGrpSpPr/>
          <p:nvPr/>
        </p:nvGrpSpPr>
        <p:grpSpPr>
          <a:xfrm>
            <a:off x="10136603" y="1380067"/>
            <a:ext cx="1467998" cy="1711648"/>
            <a:chOff x="6178767" y="4048908"/>
            <a:chExt cx="2214393" cy="1457178"/>
          </a:xfrm>
        </p:grpSpPr>
        <p:sp>
          <p:nvSpPr>
            <p:cNvPr id="36" name="Rectangle: Rounded Corners 35">
              <a:extLst>
                <a:ext uri="{FF2B5EF4-FFF2-40B4-BE49-F238E27FC236}">
                  <a16:creationId xmlns:a16="http://schemas.microsoft.com/office/drawing/2014/main" id="{7C9322E9-D14F-D3F8-EDC5-D9DF091028FE}"/>
                </a:ext>
              </a:extLst>
            </p:cNvPr>
            <p:cNvSpPr/>
            <p:nvPr/>
          </p:nvSpPr>
          <p:spPr>
            <a:xfrm>
              <a:off x="6178767" y="4048908"/>
              <a:ext cx="2214393" cy="1457178"/>
            </a:xfrm>
            <a:prstGeom prst="roundRect">
              <a:avLst>
                <a:gd name="adj" fmla="val 5397"/>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7ABC291B-EA07-D04B-76AF-EE6F0093E4AA}"/>
                </a:ext>
              </a:extLst>
            </p:cNvPr>
            <p:cNvSpPr/>
            <p:nvPr/>
          </p:nvSpPr>
          <p:spPr>
            <a:xfrm>
              <a:off x="6265846" y="4099519"/>
              <a:ext cx="2060129" cy="236434"/>
            </a:xfrm>
            <a:prstGeom prst="roundRect">
              <a:avLst/>
            </a:prstGeom>
            <a:solidFill>
              <a:srgbClr val="FFC000">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AUTOMATION</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7657551E-3474-4B42-022E-7984AA6A0E8E}"/>
              </a:ext>
            </a:extLst>
          </p:cNvPr>
          <p:cNvGrpSpPr/>
          <p:nvPr/>
        </p:nvGrpSpPr>
        <p:grpSpPr>
          <a:xfrm>
            <a:off x="6544309" y="1380067"/>
            <a:ext cx="1467998" cy="1721675"/>
            <a:chOff x="1976723" y="1221479"/>
            <a:chExt cx="2214393" cy="1721675"/>
          </a:xfrm>
        </p:grpSpPr>
        <p:sp>
          <p:nvSpPr>
            <p:cNvPr id="39" name="Rectangle: Rounded Corners 38">
              <a:extLst>
                <a:ext uri="{FF2B5EF4-FFF2-40B4-BE49-F238E27FC236}">
                  <a16:creationId xmlns:a16="http://schemas.microsoft.com/office/drawing/2014/main" id="{38ACFBAF-80E7-4198-F7EA-C8B009CA7D82}"/>
                </a:ext>
              </a:extLst>
            </p:cNvPr>
            <p:cNvSpPr/>
            <p:nvPr/>
          </p:nvSpPr>
          <p:spPr>
            <a:xfrm>
              <a:off x="1976723" y="1221479"/>
              <a:ext cx="2214393" cy="1721675"/>
            </a:xfrm>
            <a:prstGeom prst="roundRect">
              <a:avLst>
                <a:gd name="adj" fmla="val 3327"/>
              </a:avLst>
            </a:prstGeom>
            <a:solidFill>
              <a:srgbClr val="4472C4">
                <a:lumMod val="20000"/>
                <a:lumOff val="8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0518E713-9928-8EE6-6083-EE4A93127739}"/>
                </a:ext>
              </a:extLst>
            </p:cNvPr>
            <p:cNvSpPr/>
            <p:nvPr/>
          </p:nvSpPr>
          <p:spPr>
            <a:xfrm>
              <a:off x="2057686" y="1295967"/>
              <a:ext cx="2052466" cy="238828"/>
            </a:xfrm>
            <a:prstGeom prst="roundRect">
              <a:avLst/>
            </a:prstGeom>
            <a:solidFill>
              <a:srgbClr val="4472C4">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USER INTERFACE</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 name="Rectangle: Rounded Corners 43">
            <a:extLst>
              <a:ext uri="{FF2B5EF4-FFF2-40B4-BE49-F238E27FC236}">
                <a16:creationId xmlns:a16="http://schemas.microsoft.com/office/drawing/2014/main" id="{E9A19E9C-E88A-24BD-8C63-23B8BFE6CDEA}"/>
              </a:ext>
            </a:extLst>
          </p:cNvPr>
          <p:cNvSpPr/>
          <p:nvPr/>
        </p:nvSpPr>
        <p:spPr>
          <a:xfrm>
            <a:off x="621962" y="1039358"/>
            <a:ext cx="5060291" cy="238828"/>
          </a:xfrm>
          <a:prstGeom prst="roundRect">
            <a:avLst/>
          </a:prstGeom>
          <a:solidFill>
            <a:schemeClr val="bg1">
              <a:lumMod val="75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OPTION 1 - - REACT WEB APPLICATION</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8FC88646-01A0-BF0D-8D8A-104892D41D47}"/>
              </a:ext>
            </a:extLst>
          </p:cNvPr>
          <p:cNvSpPr/>
          <p:nvPr/>
        </p:nvSpPr>
        <p:spPr>
          <a:xfrm>
            <a:off x="6544307" y="1039358"/>
            <a:ext cx="5060291" cy="238828"/>
          </a:xfrm>
          <a:prstGeom prst="roundRect">
            <a:avLst/>
          </a:prstGeom>
          <a:solidFill>
            <a:schemeClr val="bg1">
              <a:lumMod val="75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OPTION 2 - - POWER PLATFORM</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9" name="Picture 48" descr="A blue and black symbol&#10;&#10;Description automatically generated">
            <a:extLst>
              <a:ext uri="{FF2B5EF4-FFF2-40B4-BE49-F238E27FC236}">
                <a16:creationId xmlns:a16="http://schemas.microsoft.com/office/drawing/2014/main" id="{30ACD2E0-E3F2-CAEC-E4EA-E5B60035F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961" y="2009954"/>
            <a:ext cx="508001" cy="508001"/>
          </a:xfrm>
          <a:prstGeom prst="rect">
            <a:avLst/>
          </a:prstGeom>
        </p:spPr>
      </p:pic>
      <p:pic>
        <p:nvPicPr>
          <p:cNvPr id="54" name="Picture 53" descr="A blue cylinder with black text&#10;&#10;Description automatically generated">
            <a:extLst>
              <a:ext uri="{FF2B5EF4-FFF2-40B4-BE49-F238E27FC236}">
                <a16:creationId xmlns:a16="http://schemas.microsoft.com/office/drawing/2014/main" id="{2E97FF19-B170-7C60-259A-C98D28D0E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5638" y="2014946"/>
            <a:ext cx="478030" cy="478030"/>
          </a:xfrm>
          <a:prstGeom prst="rect">
            <a:avLst/>
          </a:prstGeom>
        </p:spPr>
      </p:pic>
      <p:pic>
        <p:nvPicPr>
          <p:cNvPr id="56" name="Picture 55" descr="A blue cylinder with black text&#10;&#10;Description automatically generated">
            <a:extLst>
              <a:ext uri="{FF2B5EF4-FFF2-40B4-BE49-F238E27FC236}">
                <a16:creationId xmlns:a16="http://schemas.microsoft.com/office/drawing/2014/main" id="{A6B87AF9-AAA1-CC6D-079C-A761EABBB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4034" y="2473631"/>
            <a:ext cx="478030" cy="478030"/>
          </a:xfrm>
          <a:prstGeom prst="rect">
            <a:avLst/>
          </a:prstGeom>
        </p:spPr>
      </p:pic>
      <p:pic>
        <p:nvPicPr>
          <p:cNvPr id="58" name="Picture 57" descr="A green circles on a black background&#10;&#10;Description automatically generated">
            <a:extLst>
              <a:ext uri="{FF2B5EF4-FFF2-40B4-BE49-F238E27FC236}">
                <a16:creationId xmlns:a16="http://schemas.microsoft.com/office/drawing/2014/main" id="{C582A6C5-E90B-D974-C1FD-B24851F96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651" y="1778477"/>
            <a:ext cx="544797" cy="544797"/>
          </a:xfrm>
          <a:prstGeom prst="rect">
            <a:avLst/>
          </a:prstGeom>
        </p:spPr>
      </p:pic>
      <p:sp>
        <p:nvSpPr>
          <p:cNvPr id="3" name="Rectangle: Rounded Corners 2">
            <a:extLst>
              <a:ext uri="{FF2B5EF4-FFF2-40B4-BE49-F238E27FC236}">
                <a16:creationId xmlns:a16="http://schemas.microsoft.com/office/drawing/2014/main" id="{C40EE52A-6A30-0591-F529-CA59336280D7}"/>
              </a:ext>
            </a:extLst>
          </p:cNvPr>
          <p:cNvSpPr/>
          <p:nvPr/>
        </p:nvSpPr>
        <p:spPr>
          <a:xfrm>
            <a:off x="969516" y="2562289"/>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REACT</a:t>
            </a:r>
            <a:endParaRPr lang="en-GB" sz="800" kern="1200">
              <a:solidFill>
                <a:prstClr val="black"/>
              </a:solidFill>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D8E29F6B-CBA6-775D-889F-55BFFBC78163}"/>
              </a:ext>
            </a:extLst>
          </p:cNvPr>
          <p:cNvSpPr/>
          <p:nvPr/>
        </p:nvSpPr>
        <p:spPr>
          <a:xfrm>
            <a:off x="2778128" y="2562289"/>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AZURE SQL</a:t>
            </a:r>
            <a:endParaRPr lang="en-GB" sz="800" kern="1200">
              <a:solidFill>
                <a:prstClr val="black"/>
              </a:solidFill>
              <a:latin typeface="Calibri" panose="020F0502020204030204"/>
              <a:ea typeface="+mn-ea"/>
              <a:cs typeface="+mn-cs"/>
            </a:endParaRPr>
          </a:p>
        </p:txBody>
      </p:sp>
      <p:pic>
        <p:nvPicPr>
          <p:cNvPr id="11" name="Graphic 10">
            <a:extLst>
              <a:ext uri="{FF2B5EF4-FFF2-40B4-BE49-F238E27FC236}">
                <a16:creationId xmlns:a16="http://schemas.microsoft.com/office/drawing/2014/main" id="{F67338A8-673A-82B2-F1DC-5381DF3D60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1022" y="2005676"/>
            <a:ext cx="501875" cy="501875"/>
          </a:xfrm>
          <a:prstGeom prst="rect">
            <a:avLst/>
          </a:prstGeom>
        </p:spPr>
      </p:pic>
      <p:sp>
        <p:nvSpPr>
          <p:cNvPr id="29" name="Rectangle: Rounded Corners 28">
            <a:extLst>
              <a:ext uri="{FF2B5EF4-FFF2-40B4-BE49-F238E27FC236}">
                <a16:creationId xmlns:a16="http://schemas.microsoft.com/office/drawing/2014/main" id="{4B1CF077-0CEC-6993-67F5-DE0164490ADF}"/>
              </a:ext>
            </a:extLst>
          </p:cNvPr>
          <p:cNvSpPr/>
          <p:nvPr/>
        </p:nvSpPr>
        <p:spPr>
          <a:xfrm>
            <a:off x="10386000" y="2903516"/>
            <a:ext cx="982391"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or EXISTING DATA TEAM SETUP</a:t>
            </a:r>
            <a:endParaRPr lang="en-GB" sz="800" kern="1200">
              <a:solidFill>
                <a:prstClr val="black"/>
              </a:solidFill>
              <a:latin typeface="Calibri" panose="020F0502020204030204"/>
              <a:ea typeface="+mn-ea"/>
              <a:cs typeface="+mn-cs"/>
            </a:endParaRPr>
          </a:p>
        </p:txBody>
      </p:sp>
      <p:pic>
        <p:nvPicPr>
          <p:cNvPr id="32" name="Graphic 31">
            <a:extLst>
              <a:ext uri="{FF2B5EF4-FFF2-40B4-BE49-F238E27FC236}">
                <a16:creationId xmlns:a16="http://schemas.microsoft.com/office/drawing/2014/main" id="{1883E4A1-16C7-71CB-B975-42CF1C77ED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05869" y="1767470"/>
            <a:ext cx="523875" cy="523875"/>
          </a:xfrm>
          <a:prstGeom prst="rect">
            <a:avLst/>
          </a:prstGeom>
        </p:spPr>
      </p:pic>
      <p:pic>
        <p:nvPicPr>
          <p:cNvPr id="41" name="Picture 40" descr="A blue cloud with white text&#10;&#10;Description automatically generated">
            <a:extLst>
              <a:ext uri="{FF2B5EF4-FFF2-40B4-BE49-F238E27FC236}">
                <a16:creationId xmlns:a16="http://schemas.microsoft.com/office/drawing/2014/main" id="{7754989C-6865-8BE2-842F-8FD0BD7BA6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1178" y="2432385"/>
            <a:ext cx="935617" cy="531601"/>
          </a:xfrm>
          <a:prstGeom prst="rect">
            <a:avLst/>
          </a:prstGeom>
        </p:spPr>
      </p:pic>
      <p:pic>
        <p:nvPicPr>
          <p:cNvPr id="47" name="Graphic 46">
            <a:extLst>
              <a:ext uri="{FF2B5EF4-FFF2-40B4-BE49-F238E27FC236}">
                <a16:creationId xmlns:a16="http://schemas.microsoft.com/office/drawing/2014/main" id="{F7E12315-1488-090D-1209-436FE74CEF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50331" y="2265593"/>
            <a:ext cx="1372647" cy="597319"/>
          </a:xfrm>
          <a:prstGeom prst="rect">
            <a:avLst/>
          </a:prstGeom>
        </p:spPr>
      </p:pic>
      <p:pic>
        <p:nvPicPr>
          <p:cNvPr id="57" name="Picture 56" descr="A colorful feather with black background&#10;&#10;Description automatically generated">
            <a:extLst>
              <a:ext uri="{FF2B5EF4-FFF2-40B4-BE49-F238E27FC236}">
                <a16:creationId xmlns:a16="http://schemas.microsoft.com/office/drawing/2014/main" id="{3A8940F0-834B-6FC0-D138-CA73C2F32D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29211" y="1815447"/>
            <a:ext cx="1083146" cy="338674"/>
          </a:xfrm>
          <a:prstGeom prst="rect">
            <a:avLst/>
          </a:prstGeom>
        </p:spPr>
      </p:pic>
      <p:pic>
        <p:nvPicPr>
          <p:cNvPr id="60" name="Picture 59" descr="A blue and black musical note&#10;&#10;Description automatically generated">
            <a:extLst>
              <a:ext uri="{FF2B5EF4-FFF2-40B4-BE49-F238E27FC236}">
                <a16:creationId xmlns:a16="http://schemas.microsoft.com/office/drawing/2014/main" id="{E73CE353-4379-3270-1D7F-A2786571D1B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57440" y="2036307"/>
            <a:ext cx="625239" cy="625239"/>
          </a:xfrm>
          <a:prstGeom prst="rect">
            <a:avLst/>
          </a:prstGeom>
        </p:spPr>
      </p:pic>
      <p:sp>
        <p:nvSpPr>
          <p:cNvPr id="67" name="Rectangle: Rounded Corners 66">
            <a:extLst>
              <a:ext uri="{FF2B5EF4-FFF2-40B4-BE49-F238E27FC236}">
                <a16:creationId xmlns:a16="http://schemas.microsoft.com/office/drawing/2014/main" id="{7682892B-ED45-5F4C-C538-F92CEA9CED65}"/>
              </a:ext>
            </a:extLst>
          </p:cNvPr>
          <p:cNvSpPr/>
          <p:nvPr/>
        </p:nvSpPr>
        <p:spPr>
          <a:xfrm>
            <a:off x="4163884" y="2602765"/>
            <a:ext cx="772894" cy="237327"/>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RESTSHARP</a:t>
            </a:r>
            <a:endParaRPr lang="en-GB" sz="800" kern="1200">
              <a:solidFill>
                <a:prstClr val="black"/>
              </a:solidFill>
              <a:latin typeface="Calibri" panose="020F0502020204030204"/>
              <a:ea typeface="+mn-ea"/>
              <a:cs typeface="+mn-cs"/>
            </a:endParaRPr>
          </a:p>
        </p:txBody>
      </p:sp>
      <p:sp>
        <p:nvSpPr>
          <p:cNvPr id="68" name="Rectangle: Rounded Corners 67">
            <a:extLst>
              <a:ext uri="{FF2B5EF4-FFF2-40B4-BE49-F238E27FC236}">
                <a16:creationId xmlns:a16="http://schemas.microsoft.com/office/drawing/2014/main" id="{9796D8F2-5F93-8BDA-BA26-72023D04FC5B}"/>
              </a:ext>
            </a:extLst>
          </p:cNvPr>
          <p:cNvSpPr/>
          <p:nvPr/>
        </p:nvSpPr>
        <p:spPr>
          <a:xfrm>
            <a:off x="4850208" y="2897875"/>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NHIBERNATE</a:t>
            </a:r>
            <a:endParaRPr lang="en-GB" sz="800" kern="1200">
              <a:solidFill>
                <a:prstClr val="black"/>
              </a:solidFill>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093AE5FC-6591-7874-39DE-F7AE93BF5509}"/>
              </a:ext>
            </a:extLst>
          </p:cNvPr>
          <p:cNvSpPr/>
          <p:nvPr/>
        </p:nvSpPr>
        <p:spPr>
          <a:xfrm>
            <a:off x="4686990" y="2116477"/>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LOG4NET</a:t>
            </a:r>
            <a:endParaRPr lang="en-GB" sz="800" kern="1200">
              <a:solidFill>
                <a:prstClr val="black"/>
              </a:solidFill>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8868F341-0332-0FCD-88BA-E7B8A4F95DCC}"/>
              </a:ext>
            </a:extLst>
          </p:cNvPr>
          <p:cNvSpPr/>
          <p:nvPr/>
        </p:nvSpPr>
        <p:spPr>
          <a:xfrm>
            <a:off x="6891860" y="2562289"/>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POWER APPS</a:t>
            </a:r>
            <a:endParaRPr lang="en-GB" sz="800" kern="1200">
              <a:solidFill>
                <a:prstClr val="black"/>
              </a:solidFill>
              <a:latin typeface="Calibri" panose="020F0502020204030204"/>
              <a:ea typeface="+mn-ea"/>
              <a:cs typeface="+mn-cs"/>
            </a:endParaRPr>
          </a:p>
        </p:txBody>
      </p:sp>
      <p:sp>
        <p:nvSpPr>
          <p:cNvPr id="71" name="Rectangle: Rounded Corners 70">
            <a:extLst>
              <a:ext uri="{FF2B5EF4-FFF2-40B4-BE49-F238E27FC236}">
                <a16:creationId xmlns:a16="http://schemas.microsoft.com/office/drawing/2014/main" id="{AC0A3D9F-0669-BCE3-9F24-9697E2ABE435}"/>
              </a:ext>
            </a:extLst>
          </p:cNvPr>
          <p:cNvSpPr/>
          <p:nvPr/>
        </p:nvSpPr>
        <p:spPr>
          <a:xfrm>
            <a:off x="8738401" y="2229512"/>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DATAVERSE</a:t>
            </a:r>
            <a:endParaRPr lang="en-GB" sz="800" kern="1200">
              <a:solidFill>
                <a:prstClr val="black"/>
              </a:solidFill>
              <a:latin typeface="Calibri" panose="020F0502020204030204"/>
              <a:ea typeface="+mn-ea"/>
              <a:cs typeface="+mn-cs"/>
            </a:endParaRPr>
          </a:p>
        </p:txBody>
      </p:sp>
      <p:sp>
        <p:nvSpPr>
          <p:cNvPr id="76" name="Rectangle: Rounded Corners 75">
            <a:extLst>
              <a:ext uri="{FF2B5EF4-FFF2-40B4-BE49-F238E27FC236}">
                <a16:creationId xmlns:a16="http://schemas.microsoft.com/office/drawing/2014/main" id="{355C7276-89B2-9CC1-1070-4FCE0D653C1A}"/>
              </a:ext>
            </a:extLst>
          </p:cNvPr>
          <p:cNvSpPr/>
          <p:nvPr/>
        </p:nvSpPr>
        <p:spPr>
          <a:xfrm>
            <a:off x="8746602" y="2919375"/>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or SQL</a:t>
            </a:r>
            <a:endParaRPr lang="en-GB" sz="800" kern="1200">
              <a:solidFill>
                <a:prstClr val="black"/>
              </a:solidFill>
              <a:latin typeface="Calibri" panose="020F0502020204030204"/>
              <a:ea typeface="+mn-ea"/>
              <a:cs typeface="+mn-cs"/>
            </a:endParaRPr>
          </a:p>
        </p:txBody>
      </p:sp>
      <p:pic>
        <p:nvPicPr>
          <p:cNvPr id="77" name="Graphic 76">
            <a:extLst>
              <a:ext uri="{FF2B5EF4-FFF2-40B4-BE49-F238E27FC236}">
                <a16:creationId xmlns:a16="http://schemas.microsoft.com/office/drawing/2014/main" id="{43F6DEB8-0550-F9E3-17B8-E0EDC49A07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32151" y="1776688"/>
            <a:ext cx="501875" cy="501875"/>
          </a:xfrm>
          <a:prstGeom prst="rect">
            <a:avLst/>
          </a:prstGeom>
        </p:spPr>
      </p:pic>
      <p:sp>
        <p:nvSpPr>
          <p:cNvPr id="78" name="Rectangle: Rounded Corners 77">
            <a:extLst>
              <a:ext uri="{FF2B5EF4-FFF2-40B4-BE49-F238E27FC236}">
                <a16:creationId xmlns:a16="http://schemas.microsoft.com/office/drawing/2014/main" id="{2B6DFC9D-23DD-ACFD-2E5B-36B46EAB1408}"/>
              </a:ext>
            </a:extLst>
          </p:cNvPr>
          <p:cNvSpPr/>
          <p:nvPr/>
        </p:nvSpPr>
        <p:spPr>
          <a:xfrm>
            <a:off x="10153029" y="2262528"/>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POWER APPS</a:t>
            </a:r>
          </a:p>
          <a:p>
            <a:pPr algn="ctr">
              <a:buClrTx/>
            </a:pPr>
            <a:r>
              <a:rPr lang="en-GB" sz="600" kern="1200">
                <a:solidFill>
                  <a:prstClr val="black"/>
                </a:solidFill>
                <a:latin typeface="Calibri" panose="020F0502020204030204"/>
                <a:ea typeface="+mn-ea"/>
                <a:cs typeface="+mn-cs"/>
              </a:rPr>
              <a:t>(on demand)</a:t>
            </a:r>
          </a:p>
        </p:txBody>
      </p:sp>
      <p:sp>
        <p:nvSpPr>
          <p:cNvPr id="79" name="Rectangle: Rounded Corners 78">
            <a:extLst>
              <a:ext uri="{FF2B5EF4-FFF2-40B4-BE49-F238E27FC236}">
                <a16:creationId xmlns:a16="http://schemas.microsoft.com/office/drawing/2014/main" id="{30F61309-A2B5-6CAA-BEC9-331A145282C0}"/>
              </a:ext>
            </a:extLst>
          </p:cNvPr>
          <p:cNvSpPr/>
          <p:nvPr/>
        </p:nvSpPr>
        <p:spPr>
          <a:xfrm>
            <a:off x="10846332" y="2266748"/>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POWER AUTOMATE</a:t>
            </a:r>
          </a:p>
          <a:p>
            <a:pPr algn="ctr">
              <a:buClrTx/>
            </a:pPr>
            <a:r>
              <a:rPr lang="en-GB" sz="600" kern="1200">
                <a:solidFill>
                  <a:prstClr val="black"/>
                </a:solidFill>
                <a:latin typeface="Calibri" panose="020F0502020204030204"/>
                <a:ea typeface="+mn-ea"/>
                <a:cs typeface="+mn-cs"/>
              </a:rPr>
              <a:t>(Scheduled)</a:t>
            </a:r>
          </a:p>
        </p:txBody>
      </p:sp>
      <p:sp>
        <p:nvSpPr>
          <p:cNvPr id="80" name="Content Placeholder 2">
            <a:extLst>
              <a:ext uri="{FF2B5EF4-FFF2-40B4-BE49-F238E27FC236}">
                <a16:creationId xmlns:a16="http://schemas.microsoft.com/office/drawing/2014/main" id="{A69903A5-4427-323A-9127-0C4B4E4FE238}"/>
              </a:ext>
            </a:extLst>
          </p:cNvPr>
          <p:cNvSpPr>
            <a:spLocks noGrp="1"/>
          </p:cNvSpPr>
          <p:nvPr>
            <p:ph idx="1"/>
          </p:nvPr>
        </p:nvSpPr>
        <p:spPr>
          <a:xfrm>
            <a:off x="621963" y="3567935"/>
            <a:ext cx="5060290" cy="2161629"/>
          </a:xfrm>
        </p:spPr>
        <p:txBody>
          <a:bodyPr vert="horz" wrap="square" lIns="0" tIns="0" rIns="0" bIns="0" rtlCol="0" anchor="t">
            <a:noAutofit/>
          </a:bodyPr>
          <a:lstStyle/>
          <a:p>
            <a:pPr>
              <a:lnSpc>
                <a:spcPct val="150000"/>
              </a:lnSpc>
              <a:spcAft>
                <a:spcPts val="0"/>
              </a:spcAft>
            </a:pPr>
            <a:r>
              <a:rPr lang="en-GB" sz="1400">
                <a:latin typeface="Poppins" panose="00000500000000000000" pitchFamily="2" charset="0"/>
                <a:cs typeface="Poppins" panose="00000500000000000000" pitchFamily="2" charset="0"/>
              </a:rPr>
              <a:t>Technology agnostic</a:t>
            </a:r>
          </a:p>
          <a:p>
            <a:pPr>
              <a:lnSpc>
                <a:spcPct val="150000"/>
              </a:lnSpc>
              <a:spcAft>
                <a:spcPts val="0"/>
              </a:spcAft>
            </a:pPr>
            <a:r>
              <a:rPr lang="en-GB" sz="1400">
                <a:latin typeface="Poppins" panose="00000500000000000000" pitchFamily="2" charset="0"/>
                <a:cs typeface="Poppins" panose="00000500000000000000" pitchFamily="2" charset="0"/>
              </a:rPr>
              <a:t>Can handle more complex logic</a:t>
            </a:r>
          </a:p>
          <a:p>
            <a:pPr>
              <a:lnSpc>
                <a:spcPct val="150000"/>
              </a:lnSpc>
              <a:spcAft>
                <a:spcPts val="0"/>
              </a:spcAft>
            </a:pPr>
            <a:r>
              <a:rPr lang="en-GB" sz="1400">
                <a:latin typeface="Poppins" panose="00000500000000000000" pitchFamily="2" charset="0"/>
                <a:cs typeface="Poppins" panose="00000500000000000000" pitchFamily="2" charset="0"/>
              </a:rPr>
              <a:t>Cross-platform compatibility</a:t>
            </a:r>
          </a:p>
          <a:p>
            <a:pPr>
              <a:lnSpc>
                <a:spcPct val="150000"/>
              </a:lnSpc>
              <a:spcAft>
                <a:spcPts val="0"/>
              </a:spcAft>
            </a:pPr>
            <a:r>
              <a:rPr lang="en-GB" sz="1400">
                <a:latin typeface="Poppins" panose="00000500000000000000" pitchFamily="2" charset="0"/>
                <a:cs typeface="Poppins" panose="00000500000000000000" pitchFamily="2" charset="0"/>
              </a:rPr>
              <a:t>Open-source tools</a:t>
            </a:r>
          </a:p>
        </p:txBody>
      </p:sp>
      <p:sp>
        <p:nvSpPr>
          <p:cNvPr id="82" name="Rectangle: Rounded Corners 81">
            <a:extLst>
              <a:ext uri="{FF2B5EF4-FFF2-40B4-BE49-F238E27FC236}">
                <a16:creationId xmlns:a16="http://schemas.microsoft.com/office/drawing/2014/main" id="{ACF643F2-0269-DEBB-27D1-9657AA204887}"/>
              </a:ext>
            </a:extLst>
          </p:cNvPr>
          <p:cNvSpPr/>
          <p:nvPr/>
        </p:nvSpPr>
        <p:spPr>
          <a:xfrm>
            <a:off x="4422697" y="1089626"/>
            <a:ext cx="1200405" cy="141828"/>
          </a:xfrm>
          <a:prstGeom prst="roundRect">
            <a:avLst/>
          </a:prstGeom>
          <a:solidFill>
            <a:schemeClr val="accent6">
              <a:lumMod val="40000"/>
              <a:lumOff val="60000"/>
            </a:schemeClr>
          </a:solidFill>
          <a:ln w="12700" cap="flat" cmpd="sng" algn="ctr">
            <a:noFill/>
            <a:prstDash val="solid"/>
            <a:miter lim="800000"/>
          </a:ln>
          <a:effectLst/>
        </p:spPr>
        <p:txBody>
          <a:bodyPr vert="horz"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900" b="1">
                <a:solidFill>
                  <a:prstClr val="black"/>
                </a:solidFill>
                <a:latin typeface="Calibri" panose="020F0502020204030204"/>
              </a:rPr>
              <a:t>3rd </a:t>
            </a:r>
            <a:r>
              <a:rPr lang="ca-ES" sz="900" b="1" err="1">
                <a:solidFill>
                  <a:prstClr val="black"/>
                </a:solidFill>
                <a:latin typeface="Calibri" panose="020F0502020204030204"/>
              </a:rPr>
              <a:t>party</a:t>
            </a:r>
            <a:r>
              <a:rPr lang="ca-ES" sz="900" b="1">
                <a:solidFill>
                  <a:prstClr val="black"/>
                </a:solidFill>
                <a:latin typeface="Calibri" panose="020F0502020204030204"/>
              </a:rPr>
              <a:t> </a:t>
            </a:r>
            <a:r>
              <a:rPr lang="ca-ES" sz="900" b="1" err="1">
                <a:solidFill>
                  <a:prstClr val="black"/>
                </a:solidFill>
                <a:latin typeface="Calibri" panose="020F0502020204030204"/>
              </a:rPr>
              <a:t>development</a:t>
            </a:r>
            <a:endParaRPr kumimoji="0" lang="en-GB" sz="900" b="1" i="0" u="none" strike="noStrike" kern="1200" cap="none" spc="0" normalizeH="0" baseline="0" noProof="0">
              <a:ln>
                <a:noFill/>
              </a:ln>
              <a:solidFill>
                <a:prstClr val="black"/>
              </a:solidFill>
              <a:effectLst/>
              <a:uLnTx/>
              <a:uFillTx/>
              <a:latin typeface="Calibri" panose="020F0502020204030204"/>
            </a:endParaRPr>
          </a:p>
        </p:txBody>
      </p:sp>
      <p:sp>
        <p:nvSpPr>
          <p:cNvPr id="83" name="Rectangle: Rounded Corners 82">
            <a:extLst>
              <a:ext uri="{FF2B5EF4-FFF2-40B4-BE49-F238E27FC236}">
                <a16:creationId xmlns:a16="http://schemas.microsoft.com/office/drawing/2014/main" id="{99E0FBC0-342E-2AC2-D3B3-3F0279B0FE70}"/>
              </a:ext>
            </a:extLst>
          </p:cNvPr>
          <p:cNvSpPr/>
          <p:nvPr/>
        </p:nvSpPr>
        <p:spPr>
          <a:xfrm>
            <a:off x="10194331" y="1089626"/>
            <a:ext cx="1346521" cy="135659"/>
          </a:xfrm>
          <a:prstGeom prst="roundRect">
            <a:avLst/>
          </a:prstGeom>
          <a:solidFill>
            <a:schemeClr val="accent6">
              <a:lumMod val="40000"/>
              <a:lumOff val="60000"/>
            </a:schemeClr>
          </a:solidFill>
          <a:ln w="12700" cap="flat" cmpd="sng" algn="ctr">
            <a:noFill/>
            <a:prstDash val="solid"/>
            <a:miter lim="800000"/>
          </a:ln>
          <a:effectLst/>
        </p:spPr>
        <p:txBody>
          <a:bodyPr vert="horz"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900" b="1" err="1">
                <a:latin typeface="Calibri" panose="020F0502020204030204"/>
              </a:rPr>
              <a:t>Momentum</a:t>
            </a:r>
            <a:r>
              <a:rPr lang="ca-ES" sz="900" b="1">
                <a:latin typeface="Calibri" panose="020F0502020204030204"/>
              </a:rPr>
              <a:t> </a:t>
            </a:r>
            <a:r>
              <a:rPr lang="ca-ES" sz="900" b="1" err="1">
                <a:latin typeface="Calibri" panose="020F0502020204030204"/>
              </a:rPr>
              <a:t>development</a:t>
            </a:r>
            <a:endParaRPr kumimoji="0" lang="en-GB" sz="900" b="1" i="0" u="none" strike="noStrike" kern="1200" cap="none" spc="0" normalizeH="0" baseline="0" noProof="0">
              <a:ln>
                <a:noFill/>
              </a:ln>
              <a:effectLst/>
              <a:uLnTx/>
              <a:uFillTx/>
              <a:latin typeface="Calibri" panose="020F0502020204030204"/>
            </a:endParaRPr>
          </a:p>
        </p:txBody>
      </p:sp>
      <p:sp>
        <p:nvSpPr>
          <p:cNvPr id="84" name="Rectangle: Rounded Corners 83">
            <a:extLst>
              <a:ext uri="{FF2B5EF4-FFF2-40B4-BE49-F238E27FC236}">
                <a16:creationId xmlns:a16="http://schemas.microsoft.com/office/drawing/2014/main" id="{625E7B03-78E9-6C6D-BBF7-C11A0424878C}"/>
              </a:ext>
            </a:extLst>
          </p:cNvPr>
          <p:cNvSpPr/>
          <p:nvPr/>
        </p:nvSpPr>
        <p:spPr>
          <a:xfrm>
            <a:off x="621961" y="3257285"/>
            <a:ext cx="5060291" cy="238828"/>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PROS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Rounded Corners 84">
            <a:extLst>
              <a:ext uri="{FF2B5EF4-FFF2-40B4-BE49-F238E27FC236}">
                <a16:creationId xmlns:a16="http://schemas.microsoft.com/office/drawing/2014/main" id="{3827997A-F8AB-7C2C-9BA1-958472D915D7}"/>
              </a:ext>
            </a:extLst>
          </p:cNvPr>
          <p:cNvSpPr/>
          <p:nvPr/>
        </p:nvSpPr>
        <p:spPr>
          <a:xfrm>
            <a:off x="6543111" y="3257285"/>
            <a:ext cx="5060291" cy="238828"/>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PROS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Content Placeholder 2">
            <a:extLst>
              <a:ext uri="{FF2B5EF4-FFF2-40B4-BE49-F238E27FC236}">
                <a16:creationId xmlns:a16="http://schemas.microsoft.com/office/drawing/2014/main" id="{4FFF9DE7-598B-44ED-170D-2A51F16DA241}"/>
              </a:ext>
            </a:extLst>
          </p:cNvPr>
          <p:cNvSpPr txBox="1">
            <a:spLocks/>
          </p:cNvSpPr>
          <p:nvPr/>
        </p:nvSpPr>
        <p:spPr>
          <a:xfrm>
            <a:off x="6565556" y="3567935"/>
            <a:ext cx="5060290" cy="2706551"/>
          </a:xfrm>
          <a:prstGeom prst="rect">
            <a:avLst/>
          </a:prstGeom>
        </p:spPr>
        <p:txBody>
          <a:bodyPr vert="horz" wrap="square" lIns="0" tIns="0" rIns="0" bIns="0" rtlCol="0" anchor="t">
            <a:noAutofit/>
          </a:bodyPr>
          <a:lstStyle>
            <a:lvl1pPr marL="228600" indent="-228600" algn="l" defTabSz="914400" rtl="0" eaLnBrk="1" latinLnBrk="0" hangingPunct="1">
              <a:lnSpc>
                <a:spcPct val="90000"/>
              </a:lnSpc>
              <a:spcBef>
                <a:spcPts val="0"/>
              </a:spcBef>
              <a:spcAft>
                <a:spcPts val="1600"/>
              </a:spcAft>
              <a:buFont typeface="Arial" panose="020B0604020202020204" pitchFamily="34" charset="0"/>
              <a:buChar char="•"/>
              <a:defRPr sz="16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GB" sz="1400">
                <a:latin typeface="Poppins" panose="00000500000000000000" pitchFamily="2" charset="0"/>
                <a:cs typeface="Poppins" panose="00000500000000000000" pitchFamily="2" charset="0"/>
              </a:rPr>
              <a:t>No year-one development hard cost</a:t>
            </a:r>
          </a:p>
          <a:p>
            <a:pPr>
              <a:lnSpc>
                <a:spcPct val="150000"/>
              </a:lnSpc>
              <a:spcAft>
                <a:spcPts val="0"/>
              </a:spcAft>
            </a:pPr>
            <a:r>
              <a:rPr lang="en-GB" sz="1400">
                <a:latin typeface="Poppins" panose="00000500000000000000" pitchFamily="2" charset="0"/>
                <a:cs typeface="Poppins" panose="00000500000000000000" pitchFamily="2" charset="0"/>
              </a:rPr>
              <a:t>Additional features at no extra cost</a:t>
            </a:r>
          </a:p>
          <a:p>
            <a:pPr>
              <a:lnSpc>
                <a:spcPct val="150000"/>
              </a:lnSpc>
              <a:spcAft>
                <a:spcPts val="0"/>
              </a:spcAft>
            </a:pPr>
            <a:r>
              <a:rPr lang="en-GB" sz="1400">
                <a:latin typeface="Poppins" panose="00000500000000000000" pitchFamily="2" charset="0"/>
                <a:cs typeface="Poppins" panose="00000500000000000000" pitchFamily="2" charset="0"/>
              </a:rPr>
              <a:t>Microsoft ecosystem</a:t>
            </a:r>
          </a:p>
          <a:p>
            <a:pPr>
              <a:lnSpc>
                <a:spcPct val="150000"/>
              </a:lnSpc>
              <a:spcAft>
                <a:spcPts val="0"/>
              </a:spcAft>
            </a:pPr>
            <a:r>
              <a:rPr lang="en-GB" sz="1400">
                <a:latin typeface="Poppins" panose="00000500000000000000" pitchFamily="2" charset="0"/>
                <a:cs typeface="Poppins" panose="00000500000000000000" pitchFamily="2" charset="0"/>
              </a:rPr>
              <a:t>Data integration</a:t>
            </a:r>
          </a:p>
          <a:p>
            <a:pPr>
              <a:lnSpc>
                <a:spcPct val="150000"/>
              </a:lnSpc>
              <a:spcAft>
                <a:spcPts val="0"/>
              </a:spcAft>
            </a:pPr>
            <a:r>
              <a:rPr lang="en-GB" sz="1400">
                <a:latin typeface="Poppins" panose="00000500000000000000" pitchFamily="2" charset="0"/>
                <a:cs typeface="Poppins" panose="00000500000000000000" pitchFamily="2" charset="0"/>
              </a:rPr>
              <a:t>Scalability</a:t>
            </a:r>
          </a:p>
          <a:p>
            <a:pPr>
              <a:lnSpc>
                <a:spcPct val="150000"/>
              </a:lnSpc>
              <a:spcAft>
                <a:spcPts val="0"/>
              </a:spcAft>
            </a:pPr>
            <a:r>
              <a:rPr lang="en-GB" sz="1400">
                <a:latin typeface="Poppins" panose="00000500000000000000" pitchFamily="2" charset="0"/>
                <a:cs typeface="Poppins" panose="00000500000000000000" pitchFamily="2" charset="0"/>
              </a:rPr>
              <a:t>Free map data</a:t>
            </a:r>
          </a:p>
          <a:p>
            <a:pPr>
              <a:lnSpc>
                <a:spcPct val="150000"/>
              </a:lnSpc>
              <a:spcAft>
                <a:spcPts val="0"/>
              </a:spcAft>
            </a:pPr>
            <a:r>
              <a:rPr lang="en-GB" sz="1400">
                <a:latin typeface="Poppins" panose="00000500000000000000" pitchFamily="2" charset="0"/>
                <a:cs typeface="Poppins" panose="00000500000000000000" pitchFamily="2" charset="0"/>
              </a:rPr>
              <a:t>Framework is reusable</a:t>
            </a:r>
          </a:p>
          <a:p>
            <a:pPr>
              <a:lnSpc>
                <a:spcPct val="150000"/>
              </a:lnSpc>
              <a:spcAft>
                <a:spcPts val="0"/>
              </a:spcAft>
            </a:pPr>
            <a:r>
              <a:rPr lang="en-GB" sz="1400">
                <a:latin typeface="Poppins" panose="00000500000000000000" pitchFamily="2" charset="0"/>
                <a:cs typeface="Poppins" panose="00000500000000000000" pitchFamily="2" charset="0"/>
              </a:rPr>
              <a:t>Automation QR data refresh</a:t>
            </a:r>
          </a:p>
        </p:txBody>
      </p:sp>
    </p:spTree>
    <p:extLst>
      <p:ext uri="{BB962C8B-B14F-4D97-AF65-F5344CB8AC3E}">
        <p14:creationId xmlns:p14="http://schemas.microsoft.com/office/powerpoint/2010/main" val="2993220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down)">
                                      <p:cBhvr>
                                        <p:cTn id="7" dur="500"/>
                                        <p:tgtEl>
                                          <p:spTgt spid="8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wipe(down)">
                                      <p:cBhvr>
                                        <p:cTn id="10" dur="500"/>
                                        <p:tgtEl>
                                          <p:spTgt spid="8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0">
                                            <p:txEl>
                                              <p:pRg st="0" end="0"/>
                                            </p:txEl>
                                          </p:spTgt>
                                        </p:tgtEl>
                                        <p:attrNameLst>
                                          <p:attrName>style.visibility</p:attrName>
                                        </p:attrNameLst>
                                      </p:cBhvr>
                                      <p:to>
                                        <p:strVal val="visible"/>
                                      </p:to>
                                    </p:set>
                                    <p:animEffect transition="in" filter="wipe(left)">
                                      <p:cBhvr>
                                        <p:cTn id="14" dur="500"/>
                                        <p:tgtEl>
                                          <p:spTgt spid="80">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0">
                                            <p:txEl>
                                              <p:pRg st="1" end="1"/>
                                            </p:txEl>
                                          </p:spTgt>
                                        </p:tgtEl>
                                        <p:attrNameLst>
                                          <p:attrName>style.visibility</p:attrName>
                                        </p:attrNameLst>
                                      </p:cBhvr>
                                      <p:to>
                                        <p:strVal val="visible"/>
                                      </p:to>
                                    </p:set>
                                    <p:animEffect transition="in" filter="wipe(left)">
                                      <p:cBhvr>
                                        <p:cTn id="18" dur="500"/>
                                        <p:tgtEl>
                                          <p:spTgt spid="80">
                                            <p:txEl>
                                              <p:pRg st="1" end="1"/>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80">
                                            <p:txEl>
                                              <p:pRg st="2" end="2"/>
                                            </p:txEl>
                                          </p:spTgt>
                                        </p:tgtEl>
                                        <p:attrNameLst>
                                          <p:attrName>style.visibility</p:attrName>
                                        </p:attrNameLst>
                                      </p:cBhvr>
                                      <p:to>
                                        <p:strVal val="visible"/>
                                      </p:to>
                                    </p:set>
                                    <p:animEffect transition="in" filter="wipe(left)">
                                      <p:cBhvr>
                                        <p:cTn id="22" dur="500"/>
                                        <p:tgtEl>
                                          <p:spTgt spid="80">
                                            <p:txEl>
                                              <p:pRg st="2" end="2"/>
                                            </p:txEl>
                                          </p:spTgt>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80">
                                            <p:txEl>
                                              <p:pRg st="3" end="3"/>
                                            </p:txEl>
                                          </p:spTgt>
                                        </p:tgtEl>
                                        <p:attrNameLst>
                                          <p:attrName>style.visibility</p:attrName>
                                        </p:attrNameLst>
                                      </p:cBhvr>
                                      <p:to>
                                        <p:strVal val="visible"/>
                                      </p:to>
                                    </p:set>
                                    <p:animEffect transition="in" filter="wipe(left)">
                                      <p:cBhvr>
                                        <p:cTn id="26" dur="500"/>
                                        <p:tgtEl>
                                          <p:spTgt spid="80">
                                            <p:txEl>
                                              <p:pRg st="3" end="3"/>
                                            </p:txEl>
                                          </p:spTgt>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86">
                                            <p:txEl>
                                              <p:pRg st="0" end="0"/>
                                            </p:txEl>
                                          </p:spTgt>
                                        </p:tgtEl>
                                        <p:attrNameLst>
                                          <p:attrName>style.visibility</p:attrName>
                                        </p:attrNameLst>
                                      </p:cBhvr>
                                      <p:to>
                                        <p:strVal val="visible"/>
                                      </p:to>
                                    </p:set>
                                    <p:animEffect transition="in" filter="wipe(left)">
                                      <p:cBhvr>
                                        <p:cTn id="30" dur="500"/>
                                        <p:tgtEl>
                                          <p:spTgt spid="86">
                                            <p:txEl>
                                              <p:pRg st="0" end="0"/>
                                            </p:txEl>
                                          </p:spTgt>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6">
                                            <p:txEl>
                                              <p:pRg st="1" end="1"/>
                                            </p:txEl>
                                          </p:spTgt>
                                        </p:tgtEl>
                                        <p:attrNameLst>
                                          <p:attrName>style.visibility</p:attrName>
                                        </p:attrNameLst>
                                      </p:cBhvr>
                                      <p:to>
                                        <p:strVal val="visible"/>
                                      </p:to>
                                    </p:set>
                                    <p:animEffect transition="in" filter="wipe(left)">
                                      <p:cBhvr>
                                        <p:cTn id="34" dur="500"/>
                                        <p:tgtEl>
                                          <p:spTgt spid="86">
                                            <p:txEl>
                                              <p:pRg st="1" end="1"/>
                                            </p:txEl>
                                          </p:spTgt>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86">
                                            <p:txEl>
                                              <p:pRg st="2" end="2"/>
                                            </p:txEl>
                                          </p:spTgt>
                                        </p:tgtEl>
                                        <p:attrNameLst>
                                          <p:attrName>style.visibility</p:attrName>
                                        </p:attrNameLst>
                                      </p:cBhvr>
                                      <p:to>
                                        <p:strVal val="visible"/>
                                      </p:to>
                                    </p:set>
                                    <p:animEffect transition="in" filter="wipe(left)">
                                      <p:cBhvr>
                                        <p:cTn id="38" dur="500"/>
                                        <p:tgtEl>
                                          <p:spTgt spid="86">
                                            <p:txEl>
                                              <p:pRg st="2" end="2"/>
                                            </p:txEl>
                                          </p:spTgt>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86">
                                            <p:txEl>
                                              <p:pRg st="3" end="3"/>
                                            </p:txEl>
                                          </p:spTgt>
                                        </p:tgtEl>
                                        <p:attrNameLst>
                                          <p:attrName>style.visibility</p:attrName>
                                        </p:attrNameLst>
                                      </p:cBhvr>
                                      <p:to>
                                        <p:strVal val="visible"/>
                                      </p:to>
                                    </p:set>
                                    <p:animEffect transition="in" filter="wipe(left)">
                                      <p:cBhvr>
                                        <p:cTn id="42" dur="500"/>
                                        <p:tgtEl>
                                          <p:spTgt spid="86">
                                            <p:txEl>
                                              <p:pRg st="3" end="3"/>
                                            </p:txEl>
                                          </p:spTgt>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86">
                                            <p:txEl>
                                              <p:pRg st="4" end="4"/>
                                            </p:txEl>
                                          </p:spTgt>
                                        </p:tgtEl>
                                        <p:attrNameLst>
                                          <p:attrName>style.visibility</p:attrName>
                                        </p:attrNameLst>
                                      </p:cBhvr>
                                      <p:to>
                                        <p:strVal val="visible"/>
                                      </p:to>
                                    </p:set>
                                    <p:animEffect transition="in" filter="wipe(left)">
                                      <p:cBhvr>
                                        <p:cTn id="46" dur="500"/>
                                        <p:tgtEl>
                                          <p:spTgt spid="86">
                                            <p:txEl>
                                              <p:pRg st="4" end="4"/>
                                            </p:txEl>
                                          </p:spTgt>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86">
                                            <p:txEl>
                                              <p:pRg st="5" end="5"/>
                                            </p:txEl>
                                          </p:spTgt>
                                        </p:tgtEl>
                                        <p:attrNameLst>
                                          <p:attrName>style.visibility</p:attrName>
                                        </p:attrNameLst>
                                      </p:cBhvr>
                                      <p:to>
                                        <p:strVal val="visible"/>
                                      </p:to>
                                    </p:set>
                                    <p:animEffect transition="in" filter="wipe(left)">
                                      <p:cBhvr>
                                        <p:cTn id="50" dur="500"/>
                                        <p:tgtEl>
                                          <p:spTgt spid="8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86">
                                            <p:txEl>
                                              <p:pRg st="6" end="6"/>
                                            </p:txEl>
                                          </p:spTgt>
                                        </p:tgtEl>
                                        <p:attrNameLst>
                                          <p:attrName>style.visibility</p:attrName>
                                        </p:attrNameLst>
                                      </p:cBhvr>
                                      <p:to>
                                        <p:strVal val="visible"/>
                                      </p:to>
                                    </p:set>
                                    <p:animEffect transition="in" filter="wipe(left)">
                                      <p:cBhvr>
                                        <p:cTn id="55" dur="500"/>
                                        <p:tgtEl>
                                          <p:spTgt spid="8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6">
                                            <p:txEl>
                                              <p:pRg st="7" end="7"/>
                                            </p:txEl>
                                          </p:spTgt>
                                        </p:tgtEl>
                                        <p:attrNameLst>
                                          <p:attrName>style.visibility</p:attrName>
                                        </p:attrNameLst>
                                      </p:cBhvr>
                                      <p:to>
                                        <p:strVal val="visible"/>
                                      </p:to>
                                    </p:set>
                                    <p:animEffect transition="in" filter="wipe(left)">
                                      <p:cBhvr>
                                        <p:cTn id="60" dur="500"/>
                                        <p:tgtEl>
                                          <p:spTgt spid="8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uiExpand="1" build="p"/>
      <p:bldP spid="84" grpId="0" animBg="1"/>
      <p:bldP spid="85" grpId="0" animBg="1"/>
      <p:bldP spid="8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8486-9786-9908-2667-594E7963B0F0}"/>
              </a:ext>
            </a:extLst>
          </p:cNvPr>
          <p:cNvSpPr>
            <a:spLocks noGrp="1"/>
          </p:cNvSpPr>
          <p:nvPr>
            <p:ph type="title"/>
          </p:nvPr>
        </p:nvSpPr>
        <p:spPr>
          <a:xfrm>
            <a:off x="419100" y="495302"/>
            <a:ext cx="11353800" cy="445712"/>
          </a:xfrm>
        </p:spPr>
        <p:txBody>
          <a:bodyPr/>
          <a:lstStyle/>
          <a:p>
            <a:r>
              <a:rPr lang="en-US">
                <a:latin typeface="Arial Black"/>
              </a:rPr>
              <a:t>UXP: CONS</a:t>
            </a:r>
          </a:p>
        </p:txBody>
      </p:sp>
      <p:sp>
        <p:nvSpPr>
          <p:cNvPr id="4" name="Slide Number Placeholder 3">
            <a:extLst>
              <a:ext uri="{FF2B5EF4-FFF2-40B4-BE49-F238E27FC236}">
                <a16:creationId xmlns:a16="http://schemas.microsoft.com/office/drawing/2014/main" id="{D4EF2BB4-2CD4-1801-5EB8-38326407361D}"/>
              </a:ext>
            </a:extLst>
          </p:cNvPr>
          <p:cNvSpPr>
            <a:spLocks noGrp="1"/>
          </p:cNvSpPr>
          <p:nvPr>
            <p:ph type="sldNum" sz="quarter" idx="4"/>
          </p:nvPr>
        </p:nvSpPr>
        <p:spPr/>
        <p:txBody>
          <a:bodyPr/>
          <a:lstStyle/>
          <a:p>
            <a:fld id="{28A7D70B-BA5B-454D-9E9C-85AA311AB73C}" type="slidenum">
              <a:rPr lang="en-US" smtClean="0"/>
              <a:pPr/>
              <a:t>16</a:t>
            </a:fld>
            <a:endParaRPr lang="en-US"/>
          </a:p>
        </p:txBody>
      </p:sp>
      <p:cxnSp>
        <p:nvCxnSpPr>
          <p:cNvPr id="23" name="Straight Connector 22">
            <a:extLst>
              <a:ext uri="{FF2B5EF4-FFF2-40B4-BE49-F238E27FC236}">
                <a16:creationId xmlns:a16="http://schemas.microsoft.com/office/drawing/2014/main" id="{3E53337F-9FB3-1AB8-B0A0-40185E174000}"/>
              </a:ext>
            </a:extLst>
          </p:cNvPr>
          <p:cNvCxnSpPr/>
          <p:nvPr/>
        </p:nvCxnSpPr>
        <p:spPr>
          <a:xfrm>
            <a:off x="6096000" y="1152525"/>
            <a:ext cx="0" cy="50958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EA771E9-0531-5985-99CA-11B287782649}"/>
              </a:ext>
            </a:extLst>
          </p:cNvPr>
          <p:cNvGrpSpPr/>
          <p:nvPr/>
        </p:nvGrpSpPr>
        <p:grpSpPr>
          <a:xfrm>
            <a:off x="2418111" y="1400117"/>
            <a:ext cx="1467998" cy="1711649"/>
            <a:chOff x="6178767" y="1231504"/>
            <a:chExt cx="2214393" cy="1711649"/>
          </a:xfrm>
        </p:grpSpPr>
        <p:sp>
          <p:nvSpPr>
            <p:cNvPr id="12" name="Rectangle: Rounded Corners 11">
              <a:extLst>
                <a:ext uri="{FF2B5EF4-FFF2-40B4-BE49-F238E27FC236}">
                  <a16:creationId xmlns:a16="http://schemas.microsoft.com/office/drawing/2014/main" id="{29E6E954-899C-5042-6929-30280F17E88E}"/>
                </a:ext>
              </a:extLst>
            </p:cNvPr>
            <p:cNvSpPr/>
            <p:nvPr/>
          </p:nvSpPr>
          <p:spPr>
            <a:xfrm>
              <a:off x="6178767" y="1231504"/>
              <a:ext cx="2214393" cy="1711649"/>
            </a:xfrm>
            <a:prstGeom prst="roundRect">
              <a:avLst>
                <a:gd name="adj" fmla="val 3607"/>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AAD61843-9C80-55CF-F0CD-FC72173BF10A}"/>
                </a:ext>
              </a:extLst>
            </p:cNvPr>
            <p:cNvSpPr/>
            <p:nvPr/>
          </p:nvSpPr>
          <p:spPr>
            <a:xfrm>
              <a:off x="6265848" y="1298226"/>
              <a:ext cx="2060129" cy="236434"/>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DATA</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3880946B-4390-40D9-F284-5F60AF6B82A3}"/>
              </a:ext>
            </a:extLst>
          </p:cNvPr>
          <p:cNvGrpSpPr/>
          <p:nvPr/>
        </p:nvGrpSpPr>
        <p:grpSpPr>
          <a:xfrm>
            <a:off x="4214258" y="1390092"/>
            <a:ext cx="1467998" cy="1711648"/>
            <a:chOff x="6178767" y="4048908"/>
            <a:chExt cx="2214393" cy="1457178"/>
          </a:xfrm>
        </p:grpSpPr>
        <p:sp>
          <p:nvSpPr>
            <p:cNvPr id="19" name="Rectangle: Rounded Corners 18">
              <a:extLst>
                <a:ext uri="{FF2B5EF4-FFF2-40B4-BE49-F238E27FC236}">
                  <a16:creationId xmlns:a16="http://schemas.microsoft.com/office/drawing/2014/main" id="{BAAC5184-A052-3D09-7133-FF984FF6B39D}"/>
                </a:ext>
              </a:extLst>
            </p:cNvPr>
            <p:cNvSpPr/>
            <p:nvPr/>
          </p:nvSpPr>
          <p:spPr>
            <a:xfrm>
              <a:off x="6178767" y="4048908"/>
              <a:ext cx="2214393" cy="1457178"/>
            </a:xfrm>
            <a:prstGeom prst="roundRect">
              <a:avLst>
                <a:gd name="adj" fmla="val 5397"/>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B3E33C37-087B-CC62-29C0-AB4C16F3C3EC}"/>
                </a:ext>
              </a:extLst>
            </p:cNvPr>
            <p:cNvSpPr/>
            <p:nvPr/>
          </p:nvSpPr>
          <p:spPr>
            <a:xfrm>
              <a:off x="6265846" y="4115062"/>
              <a:ext cx="2060129" cy="236434"/>
            </a:xfrm>
            <a:prstGeom prst="roundRect">
              <a:avLst/>
            </a:prstGeom>
            <a:solidFill>
              <a:srgbClr val="FFC000">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AUTOMATION</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D38B10F-6224-4363-0EE2-9C6B5F143A99}"/>
              </a:ext>
            </a:extLst>
          </p:cNvPr>
          <p:cNvGrpSpPr/>
          <p:nvPr/>
        </p:nvGrpSpPr>
        <p:grpSpPr>
          <a:xfrm>
            <a:off x="621964" y="1390092"/>
            <a:ext cx="1467998" cy="1721675"/>
            <a:chOff x="1976723" y="1221479"/>
            <a:chExt cx="2214393" cy="1721675"/>
          </a:xfrm>
        </p:grpSpPr>
        <p:sp>
          <p:nvSpPr>
            <p:cNvPr id="25" name="Rectangle: Rounded Corners 24">
              <a:extLst>
                <a:ext uri="{FF2B5EF4-FFF2-40B4-BE49-F238E27FC236}">
                  <a16:creationId xmlns:a16="http://schemas.microsoft.com/office/drawing/2014/main" id="{711BF8D4-081C-E834-49B4-5D683048DB2C}"/>
                </a:ext>
              </a:extLst>
            </p:cNvPr>
            <p:cNvSpPr/>
            <p:nvPr/>
          </p:nvSpPr>
          <p:spPr>
            <a:xfrm>
              <a:off x="1976723" y="1221479"/>
              <a:ext cx="2214393" cy="1721675"/>
            </a:xfrm>
            <a:prstGeom prst="roundRect">
              <a:avLst>
                <a:gd name="adj" fmla="val 3327"/>
              </a:avLst>
            </a:prstGeom>
            <a:solidFill>
              <a:srgbClr val="4472C4">
                <a:lumMod val="20000"/>
                <a:lumOff val="8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9B78E2F0-B465-1639-1F2B-1FC759F36FA0}"/>
                </a:ext>
              </a:extLst>
            </p:cNvPr>
            <p:cNvSpPr/>
            <p:nvPr/>
          </p:nvSpPr>
          <p:spPr>
            <a:xfrm>
              <a:off x="2057686" y="1295967"/>
              <a:ext cx="2052466" cy="238828"/>
            </a:xfrm>
            <a:prstGeom prst="roundRect">
              <a:avLst/>
            </a:prstGeom>
            <a:solidFill>
              <a:srgbClr val="4472C4">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USER INTERFACE</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id="{BF5497EF-64E5-647F-3F36-40AE4EDAA8C6}"/>
              </a:ext>
            </a:extLst>
          </p:cNvPr>
          <p:cNvGrpSpPr/>
          <p:nvPr/>
        </p:nvGrpSpPr>
        <p:grpSpPr>
          <a:xfrm>
            <a:off x="8340456" y="1390092"/>
            <a:ext cx="1467998" cy="1711649"/>
            <a:chOff x="6178767" y="1231504"/>
            <a:chExt cx="2214393" cy="1711649"/>
          </a:xfrm>
        </p:grpSpPr>
        <p:sp>
          <p:nvSpPr>
            <p:cNvPr id="33" name="Rectangle: Rounded Corners 32">
              <a:extLst>
                <a:ext uri="{FF2B5EF4-FFF2-40B4-BE49-F238E27FC236}">
                  <a16:creationId xmlns:a16="http://schemas.microsoft.com/office/drawing/2014/main" id="{A1059300-799F-3D9D-F4FE-44E8CAB8BCF1}"/>
                </a:ext>
              </a:extLst>
            </p:cNvPr>
            <p:cNvSpPr/>
            <p:nvPr/>
          </p:nvSpPr>
          <p:spPr>
            <a:xfrm>
              <a:off x="6178767" y="1231504"/>
              <a:ext cx="2214393" cy="1711649"/>
            </a:xfrm>
            <a:prstGeom prst="roundRect">
              <a:avLst>
                <a:gd name="adj" fmla="val 3607"/>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547FA9D8-0AB3-44D5-4D2E-1BF9EB6657EC}"/>
                </a:ext>
              </a:extLst>
            </p:cNvPr>
            <p:cNvSpPr/>
            <p:nvPr/>
          </p:nvSpPr>
          <p:spPr>
            <a:xfrm>
              <a:off x="6265848" y="1298226"/>
              <a:ext cx="2060129" cy="236434"/>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DATA</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8866D261-E197-6B5E-1E3E-A950C701A8E2}"/>
              </a:ext>
            </a:extLst>
          </p:cNvPr>
          <p:cNvGrpSpPr/>
          <p:nvPr/>
        </p:nvGrpSpPr>
        <p:grpSpPr>
          <a:xfrm>
            <a:off x="10136603" y="1380067"/>
            <a:ext cx="1467998" cy="1711648"/>
            <a:chOff x="6178767" y="4048908"/>
            <a:chExt cx="2214393" cy="1457178"/>
          </a:xfrm>
        </p:grpSpPr>
        <p:sp>
          <p:nvSpPr>
            <p:cNvPr id="36" name="Rectangle: Rounded Corners 35">
              <a:extLst>
                <a:ext uri="{FF2B5EF4-FFF2-40B4-BE49-F238E27FC236}">
                  <a16:creationId xmlns:a16="http://schemas.microsoft.com/office/drawing/2014/main" id="{7C9322E9-D14F-D3F8-EDC5-D9DF091028FE}"/>
                </a:ext>
              </a:extLst>
            </p:cNvPr>
            <p:cNvSpPr/>
            <p:nvPr/>
          </p:nvSpPr>
          <p:spPr>
            <a:xfrm>
              <a:off x="6178767" y="4048908"/>
              <a:ext cx="2214393" cy="1457178"/>
            </a:xfrm>
            <a:prstGeom prst="roundRect">
              <a:avLst>
                <a:gd name="adj" fmla="val 5397"/>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7ABC291B-EA07-D04B-76AF-EE6F0093E4AA}"/>
                </a:ext>
              </a:extLst>
            </p:cNvPr>
            <p:cNvSpPr/>
            <p:nvPr/>
          </p:nvSpPr>
          <p:spPr>
            <a:xfrm>
              <a:off x="6265846" y="4099519"/>
              <a:ext cx="2060129" cy="236434"/>
            </a:xfrm>
            <a:prstGeom prst="roundRect">
              <a:avLst/>
            </a:prstGeom>
            <a:solidFill>
              <a:srgbClr val="FFC000">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AUTOMATION</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7657551E-3474-4B42-022E-7984AA6A0E8E}"/>
              </a:ext>
            </a:extLst>
          </p:cNvPr>
          <p:cNvGrpSpPr/>
          <p:nvPr/>
        </p:nvGrpSpPr>
        <p:grpSpPr>
          <a:xfrm>
            <a:off x="6544309" y="1380067"/>
            <a:ext cx="1467998" cy="1721675"/>
            <a:chOff x="1976723" y="1221479"/>
            <a:chExt cx="2214393" cy="1721675"/>
          </a:xfrm>
        </p:grpSpPr>
        <p:sp>
          <p:nvSpPr>
            <p:cNvPr id="39" name="Rectangle: Rounded Corners 38">
              <a:extLst>
                <a:ext uri="{FF2B5EF4-FFF2-40B4-BE49-F238E27FC236}">
                  <a16:creationId xmlns:a16="http://schemas.microsoft.com/office/drawing/2014/main" id="{38ACFBAF-80E7-4198-F7EA-C8B009CA7D82}"/>
                </a:ext>
              </a:extLst>
            </p:cNvPr>
            <p:cNvSpPr/>
            <p:nvPr/>
          </p:nvSpPr>
          <p:spPr>
            <a:xfrm>
              <a:off x="1976723" y="1221479"/>
              <a:ext cx="2214393" cy="1721675"/>
            </a:xfrm>
            <a:prstGeom prst="roundRect">
              <a:avLst>
                <a:gd name="adj" fmla="val 3327"/>
              </a:avLst>
            </a:prstGeom>
            <a:solidFill>
              <a:srgbClr val="4472C4">
                <a:lumMod val="20000"/>
                <a:lumOff val="8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0518E713-9928-8EE6-6083-EE4A93127739}"/>
                </a:ext>
              </a:extLst>
            </p:cNvPr>
            <p:cNvSpPr/>
            <p:nvPr/>
          </p:nvSpPr>
          <p:spPr>
            <a:xfrm>
              <a:off x="2057686" y="1295967"/>
              <a:ext cx="2052466" cy="238828"/>
            </a:xfrm>
            <a:prstGeom prst="roundRect">
              <a:avLst/>
            </a:prstGeom>
            <a:solidFill>
              <a:srgbClr val="4472C4">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USER INTERFACE</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 name="Rectangle: Rounded Corners 43">
            <a:extLst>
              <a:ext uri="{FF2B5EF4-FFF2-40B4-BE49-F238E27FC236}">
                <a16:creationId xmlns:a16="http://schemas.microsoft.com/office/drawing/2014/main" id="{E9A19E9C-E88A-24BD-8C63-23B8BFE6CDEA}"/>
              </a:ext>
            </a:extLst>
          </p:cNvPr>
          <p:cNvSpPr/>
          <p:nvPr/>
        </p:nvSpPr>
        <p:spPr>
          <a:xfrm>
            <a:off x="621962" y="1039358"/>
            <a:ext cx="5060291" cy="238828"/>
          </a:xfrm>
          <a:prstGeom prst="roundRect">
            <a:avLst/>
          </a:prstGeom>
          <a:solidFill>
            <a:schemeClr val="bg1">
              <a:lumMod val="75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OPTION 1 - - REACT WEB APPLICATION</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8FC88646-01A0-BF0D-8D8A-104892D41D47}"/>
              </a:ext>
            </a:extLst>
          </p:cNvPr>
          <p:cNvSpPr/>
          <p:nvPr/>
        </p:nvSpPr>
        <p:spPr>
          <a:xfrm>
            <a:off x="6544307" y="1039358"/>
            <a:ext cx="5060291" cy="238828"/>
          </a:xfrm>
          <a:prstGeom prst="roundRect">
            <a:avLst/>
          </a:prstGeom>
          <a:solidFill>
            <a:schemeClr val="bg1">
              <a:lumMod val="75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OPTION 2 - - POWER PLATFORM</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9" name="Picture 48" descr="A blue and black symbol&#10;&#10;Description automatically generated">
            <a:extLst>
              <a:ext uri="{FF2B5EF4-FFF2-40B4-BE49-F238E27FC236}">
                <a16:creationId xmlns:a16="http://schemas.microsoft.com/office/drawing/2014/main" id="{30ACD2E0-E3F2-CAEC-E4EA-E5B60035F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961" y="2009954"/>
            <a:ext cx="508001" cy="508001"/>
          </a:xfrm>
          <a:prstGeom prst="rect">
            <a:avLst/>
          </a:prstGeom>
        </p:spPr>
      </p:pic>
      <p:pic>
        <p:nvPicPr>
          <p:cNvPr id="54" name="Picture 53" descr="A blue cylinder with black text&#10;&#10;Description automatically generated">
            <a:extLst>
              <a:ext uri="{FF2B5EF4-FFF2-40B4-BE49-F238E27FC236}">
                <a16:creationId xmlns:a16="http://schemas.microsoft.com/office/drawing/2014/main" id="{2E97FF19-B170-7C60-259A-C98D28D0E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5638" y="2014946"/>
            <a:ext cx="478030" cy="478030"/>
          </a:xfrm>
          <a:prstGeom prst="rect">
            <a:avLst/>
          </a:prstGeom>
        </p:spPr>
      </p:pic>
      <p:pic>
        <p:nvPicPr>
          <p:cNvPr id="56" name="Picture 55" descr="A blue cylinder with black text&#10;&#10;Description automatically generated">
            <a:extLst>
              <a:ext uri="{FF2B5EF4-FFF2-40B4-BE49-F238E27FC236}">
                <a16:creationId xmlns:a16="http://schemas.microsoft.com/office/drawing/2014/main" id="{A6B87AF9-AAA1-CC6D-079C-A761EABBB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4034" y="2473631"/>
            <a:ext cx="478030" cy="478030"/>
          </a:xfrm>
          <a:prstGeom prst="rect">
            <a:avLst/>
          </a:prstGeom>
        </p:spPr>
      </p:pic>
      <p:pic>
        <p:nvPicPr>
          <p:cNvPr id="58" name="Picture 57" descr="A green circles on a black background&#10;&#10;Description automatically generated">
            <a:extLst>
              <a:ext uri="{FF2B5EF4-FFF2-40B4-BE49-F238E27FC236}">
                <a16:creationId xmlns:a16="http://schemas.microsoft.com/office/drawing/2014/main" id="{C582A6C5-E90B-D974-C1FD-B24851F96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651" y="1778477"/>
            <a:ext cx="544797" cy="544797"/>
          </a:xfrm>
          <a:prstGeom prst="rect">
            <a:avLst/>
          </a:prstGeom>
        </p:spPr>
      </p:pic>
      <p:sp>
        <p:nvSpPr>
          <p:cNvPr id="3" name="Rectangle: Rounded Corners 2">
            <a:extLst>
              <a:ext uri="{FF2B5EF4-FFF2-40B4-BE49-F238E27FC236}">
                <a16:creationId xmlns:a16="http://schemas.microsoft.com/office/drawing/2014/main" id="{C40EE52A-6A30-0591-F529-CA59336280D7}"/>
              </a:ext>
            </a:extLst>
          </p:cNvPr>
          <p:cNvSpPr/>
          <p:nvPr/>
        </p:nvSpPr>
        <p:spPr>
          <a:xfrm>
            <a:off x="969516" y="2562289"/>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REACT</a:t>
            </a:r>
            <a:endParaRPr lang="en-GB" sz="800" kern="1200">
              <a:solidFill>
                <a:prstClr val="black"/>
              </a:solidFill>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D8E29F6B-CBA6-775D-889F-55BFFBC78163}"/>
              </a:ext>
            </a:extLst>
          </p:cNvPr>
          <p:cNvSpPr/>
          <p:nvPr/>
        </p:nvSpPr>
        <p:spPr>
          <a:xfrm>
            <a:off x="2778128" y="2562289"/>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AZURE SQL</a:t>
            </a:r>
            <a:endParaRPr lang="en-GB" sz="800" kern="1200">
              <a:solidFill>
                <a:prstClr val="black"/>
              </a:solidFill>
              <a:latin typeface="Calibri" panose="020F0502020204030204"/>
              <a:ea typeface="+mn-ea"/>
              <a:cs typeface="+mn-cs"/>
            </a:endParaRPr>
          </a:p>
        </p:txBody>
      </p:sp>
      <p:pic>
        <p:nvPicPr>
          <p:cNvPr id="11" name="Graphic 10">
            <a:extLst>
              <a:ext uri="{FF2B5EF4-FFF2-40B4-BE49-F238E27FC236}">
                <a16:creationId xmlns:a16="http://schemas.microsoft.com/office/drawing/2014/main" id="{F67338A8-673A-82B2-F1DC-5381DF3D60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1022" y="2005676"/>
            <a:ext cx="501875" cy="501875"/>
          </a:xfrm>
          <a:prstGeom prst="rect">
            <a:avLst/>
          </a:prstGeom>
        </p:spPr>
      </p:pic>
      <p:sp>
        <p:nvSpPr>
          <p:cNvPr id="29" name="Rectangle: Rounded Corners 28">
            <a:extLst>
              <a:ext uri="{FF2B5EF4-FFF2-40B4-BE49-F238E27FC236}">
                <a16:creationId xmlns:a16="http://schemas.microsoft.com/office/drawing/2014/main" id="{4B1CF077-0CEC-6993-67F5-DE0164490ADF}"/>
              </a:ext>
            </a:extLst>
          </p:cNvPr>
          <p:cNvSpPr/>
          <p:nvPr/>
        </p:nvSpPr>
        <p:spPr>
          <a:xfrm>
            <a:off x="10386000" y="2903516"/>
            <a:ext cx="982391"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or EXISTING ATA TEAM SETUP</a:t>
            </a:r>
            <a:endParaRPr lang="en-GB" sz="800" kern="1200">
              <a:solidFill>
                <a:prstClr val="black"/>
              </a:solidFill>
              <a:latin typeface="Calibri" panose="020F0502020204030204"/>
              <a:ea typeface="+mn-ea"/>
              <a:cs typeface="+mn-cs"/>
            </a:endParaRPr>
          </a:p>
        </p:txBody>
      </p:sp>
      <p:pic>
        <p:nvPicPr>
          <p:cNvPr id="32" name="Graphic 31">
            <a:extLst>
              <a:ext uri="{FF2B5EF4-FFF2-40B4-BE49-F238E27FC236}">
                <a16:creationId xmlns:a16="http://schemas.microsoft.com/office/drawing/2014/main" id="{1883E4A1-16C7-71CB-B975-42CF1C77ED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05869" y="1767470"/>
            <a:ext cx="523875" cy="523875"/>
          </a:xfrm>
          <a:prstGeom prst="rect">
            <a:avLst/>
          </a:prstGeom>
        </p:spPr>
      </p:pic>
      <p:pic>
        <p:nvPicPr>
          <p:cNvPr id="41" name="Picture 40" descr="A blue cloud with white text&#10;&#10;Description automatically generated">
            <a:extLst>
              <a:ext uri="{FF2B5EF4-FFF2-40B4-BE49-F238E27FC236}">
                <a16:creationId xmlns:a16="http://schemas.microsoft.com/office/drawing/2014/main" id="{7754989C-6865-8BE2-842F-8FD0BD7BA6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1178" y="2432385"/>
            <a:ext cx="935617" cy="531601"/>
          </a:xfrm>
          <a:prstGeom prst="rect">
            <a:avLst/>
          </a:prstGeom>
        </p:spPr>
      </p:pic>
      <p:pic>
        <p:nvPicPr>
          <p:cNvPr id="47" name="Graphic 46">
            <a:extLst>
              <a:ext uri="{FF2B5EF4-FFF2-40B4-BE49-F238E27FC236}">
                <a16:creationId xmlns:a16="http://schemas.microsoft.com/office/drawing/2014/main" id="{F7E12315-1488-090D-1209-436FE74CEF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50331" y="2265593"/>
            <a:ext cx="1372647" cy="597319"/>
          </a:xfrm>
          <a:prstGeom prst="rect">
            <a:avLst/>
          </a:prstGeom>
        </p:spPr>
      </p:pic>
      <p:pic>
        <p:nvPicPr>
          <p:cNvPr id="57" name="Picture 56" descr="A colorful feather with black background&#10;&#10;Description automatically generated">
            <a:extLst>
              <a:ext uri="{FF2B5EF4-FFF2-40B4-BE49-F238E27FC236}">
                <a16:creationId xmlns:a16="http://schemas.microsoft.com/office/drawing/2014/main" id="{3A8940F0-834B-6FC0-D138-CA73C2F32D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29211" y="1815447"/>
            <a:ext cx="1083146" cy="338674"/>
          </a:xfrm>
          <a:prstGeom prst="rect">
            <a:avLst/>
          </a:prstGeom>
        </p:spPr>
      </p:pic>
      <p:pic>
        <p:nvPicPr>
          <p:cNvPr id="60" name="Picture 59" descr="A blue and black musical note&#10;&#10;Description automatically generated">
            <a:extLst>
              <a:ext uri="{FF2B5EF4-FFF2-40B4-BE49-F238E27FC236}">
                <a16:creationId xmlns:a16="http://schemas.microsoft.com/office/drawing/2014/main" id="{E73CE353-4379-3270-1D7F-A2786571D1B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57440" y="2036307"/>
            <a:ext cx="625239" cy="625239"/>
          </a:xfrm>
          <a:prstGeom prst="rect">
            <a:avLst/>
          </a:prstGeom>
        </p:spPr>
      </p:pic>
      <p:sp>
        <p:nvSpPr>
          <p:cNvPr id="67" name="Rectangle: Rounded Corners 66">
            <a:extLst>
              <a:ext uri="{FF2B5EF4-FFF2-40B4-BE49-F238E27FC236}">
                <a16:creationId xmlns:a16="http://schemas.microsoft.com/office/drawing/2014/main" id="{7682892B-ED45-5F4C-C538-F92CEA9CED65}"/>
              </a:ext>
            </a:extLst>
          </p:cNvPr>
          <p:cNvSpPr/>
          <p:nvPr/>
        </p:nvSpPr>
        <p:spPr>
          <a:xfrm>
            <a:off x="4163884" y="2602765"/>
            <a:ext cx="772894" cy="237327"/>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RESTSHARP</a:t>
            </a:r>
            <a:endParaRPr lang="en-GB" sz="800" kern="1200">
              <a:solidFill>
                <a:prstClr val="black"/>
              </a:solidFill>
              <a:latin typeface="Calibri" panose="020F0502020204030204"/>
              <a:ea typeface="+mn-ea"/>
              <a:cs typeface="+mn-cs"/>
            </a:endParaRPr>
          </a:p>
        </p:txBody>
      </p:sp>
      <p:sp>
        <p:nvSpPr>
          <p:cNvPr id="68" name="Rectangle: Rounded Corners 67">
            <a:extLst>
              <a:ext uri="{FF2B5EF4-FFF2-40B4-BE49-F238E27FC236}">
                <a16:creationId xmlns:a16="http://schemas.microsoft.com/office/drawing/2014/main" id="{9796D8F2-5F93-8BDA-BA26-72023D04FC5B}"/>
              </a:ext>
            </a:extLst>
          </p:cNvPr>
          <p:cNvSpPr/>
          <p:nvPr/>
        </p:nvSpPr>
        <p:spPr>
          <a:xfrm>
            <a:off x="4850208" y="2897875"/>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NHIBERNATE</a:t>
            </a:r>
            <a:endParaRPr lang="en-GB" sz="800" kern="1200">
              <a:solidFill>
                <a:prstClr val="black"/>
              </a:solidFill>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093AE5FC-6591-7874-39DE-F7AE93BF5509}"/>
              </a:ext>
            </a:extLst>
          </p:cNvPr>
          <p:cNvSpPr/>
          <p:nvPr/>
        </p:nvSpPr>
        <p:spPr>
          <a:xfrm>
            <a:off x="4686990" y="2116477"/>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LOG4NET</a:t>
            </a:r>
            <a:endParaRPr lang="en-GB" sz="800" kern="1200">
              <a:solidFill>
                <a:prstClr val="black"/>
              </a:solidFill>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8868F341-0332-0FCD-88BA-E7B8A4F95DCC}"/>
              </a:ext>
            </a:extLst>
          </p:cNvPr>
          <p:cNvSpPr/>
          <p:nvPr/>
        </p:nvSpPr>
        <p:spPr>
          <a:xfrm>
            <a:off x="6891860" y="2562289"/>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POWER APPS</a:t>
            </a:r>
            <a:endParaRPr lang="en-GB" sz="800" kern="1200">
              <a:solidFill>
                <a:prstClr val="black"/>
              </a:solidFill>
              <a:latin typeface="Calibri" panose="020F0502020204030204"/>
              <a:ea typeface="+mn-ea"/>
              <a:cs typeface="+mn-cs"/>
            </a:endParaRPr>
          </a:p>
        </p:txBody>
      </p:sp>
      <p:sp>
        <p:nvSpPr>
          <p:cNvPr id="71" name="Rectangle: Rounded Corners 70">
            <a:extLst>
              <a:ext uri="{FF2B5EF4-FFF2-40B4-BE49-F238E27FC236}">
                <a16:creationId xmlns:a16="http://schemas.microsoft.com/office/drawing/2014/main" id="{AC0A3D9F-0669-BCE3-9F24-9697E2ABE435}"/>
              </a:ext>
            </a:extLst>
          </p:cNvPr>
          <p:cNvSpPr/>
          <p:nvPr/>
        </p:nvSpPr>
        <p:spPr>
          <a:xfrm>
            <a:off x="8738401" y="2229512"/>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DATAVERSE</a:t>
            </a:r>
            <a:endParaRPr lang="en-GB" sz="800" kern="1200">
              <a:solidFill>
                <a:prstClr val="black"/>
              </a:solidFill>
              <a:latin typeface="Calibri" panose="020F0502020204030204"/>
              <a:ea typeface="+mn-ea"/>
              <a:cs typeface="+mn-cs"/>
            </a:endParaRPr>
          </a:p>
        </p:txBody>
      </p:sp>
      <p:sp>
        <p:nvSpPr>
          <p:cNvPr id="76" name="Rectangle: Rounded Corners 75">
            <a:extLst>
              <a:ext uri="{FF2B5EF4-FFF2-40B4-BE49-F238E27FC236}">
                <a16:creationId xmlns:a16="http://schemas.microsoft.com/office/drawing/2014/main" id="{355C7276-89B2-9CC1-1070-4FCE0D653C1A}"/>
              </a:ext>
            </a:extLst>
          </p:cNvPr>
          <p:cNvSpPr/>
          <p:nvPr/>
        </p:nvSpPr>
        <p:spPr>
          <a:xfrm>
            <a:off x="8746602" y="2919375"/>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or SQL</a:t>
            </a:r>
            <a:endParaRPr lang="en-GB" sz="800" kern="1200">
              <a:solidFill>
                <a:prstClr val="black"/>
              </a:solidFill>
              <a:latin typeface="Calibri" panose="020F0502020204030204"/>
              <a:ea typeface="+mn-ea"/>
              <a:cs typeface="+mn-cs"/>
            </a:endParaRPr>
          </a:p>
        </p:txBody>
      </p:sp>
      <p:pic>
        <p:nvPicPr>
          <p:cNvPr id="77" name="Graphic 76">
            <a:extLst>
              <a:ext uri="{FF2B5EF4-FFF2-40B4-BE49-F238E27FC236}">
                <a16:creationId xmlns:a16="http://schemas.microsoft.com/office/drawing/2014/main" id="{43F6DEB8-0550-F9E3-17B8-E0EDC49A07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32151" y="1776688"/>
            <a:ext cx="501875" cy="501875"/>
          </a:xfrm>
          <a:prstGeom prst="rect">
            <a:avLst/>
          </a:prstGeom>
        </p:spPr>
      </p:pic>
      <p:sp>
        <p:nvSpPr>
          <p:cNvPr id="78" name="Rectangle: Rounded Corners 77">
            <a:extLst>
              <a:ext uri="{FF2B5EF4-FFF2-40B4-BE49-F238E27FC236}">
                <a16:creationId xmlns:a16="http://schemas.microsoft.com/office/drawing/2014/main" id="{2B6DFC9D-23DD-ACFD-2E5B-36B46EAB1408}"/>
              </a:ext>
            </a:extLst>
          </p:cNvPr>
          <p:cNvSpPr/>
          <p:nvPr/>
        </p:nvSpPr>
        <p:spPr>
          <a:xfrm>
            <a:off x="10153029" y="2262528"/>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POWER APPS</a:t>
            </a:r>
          </a:p>
          <a:p>
            <a:pPr algn="ctr">
              <a:buClrTx/>
            </a:pPr>
            <a:r>
              <a:rPr lang="en-GB" sz="600" kern="1200">
                <a:solidFill>
                  <a:prstClr val="black"/>
                </a:solidFill>
                <a:latin typeface="Calibri" panose="020F0502020204030204"/>
                <a:ea typeface="+mn-ea"/>
                <a:cs typeface="+mn-cs"/>
              </a:rPr>
              <a:t>(on demand)</a:t>
            </a:r>
          </a:p>
        </p:txBody>
      </p:sp>
      <p:sp>
        <p:nvSpPr>
          <p:cNvPr id="79" name="Rectangle: Rounded Corners 78">
            <a:extLst>
              <a:ext uri="{FF2B5EF4-FFF2-40B4-BE49-F238E27FC236}">
                <a16:creationId xmlns:a16="http://schemas.microsoft.com/office/drawing/2014/main" id="{30F61309-A2B5-6CAA-BEC9-331A145282C0}"/>
              </a:ext>
            </a:extLst>
          </p:cNvPr>
          <p:cNvSpPr/>
          <p:nvPr/>
        </p:nvSpPr>
        <p:spPr>
          <a:xfrm>
            <a:off x="10846332" y="2266748"/>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POWER AUTOMATE</a:t>
            </a:r>
          </a:p>
          <a:p>
            <a:pPr algn="ctr">
              <a:buClrTx/>
            </a:pPr>
            <a:r>
              <a:rPr lang="en-GB" sz="600" kern="1200">
                <a:solidFill>
                  <a:prstClr val="black"/>
                </a:solidFill>
                <a:latin typeface="Calibri" panose="020F0502020204030204"/>
                <a:ea typeface="+mn-ea"/>
                <a:cs typeface="+mn-cs"/>
              </a:rPr>
              <a:t>(Scheduled)</a:t>
            </a:r>
          </a:p>
        </p:txBody>
      </p:sp>
      <p:sp>
        <p:nvSpPr>
          <p:cNvPr id="80" name="Content Placeholder 2">
            <a:extLst>
              <a:ext uri="{FF2B5EF4-FFF2-40B4-BE49-F238E27FC236}">
                <a16:creationId xmlns:a16="http://schemas.microsoft.com/office/drawing/2014/main" id="{A69903A5-4427-323A-9127-0C4B4E4FE238}"/>
              </a:ext>
            </a:extLst>
          </p:cNvPr>
          <p:cNvSpPr>
            <a:spLocks noGrp="1"/>
          </p:cNvSpPr>
          <p:nvPr>
            <p:ph idx="1"/>
          </p:nvPr>
        </p:nvSpPr>
        <p:spPr>
          <a:xfrm>
            <a:off x="621963" y="3603657"/>
            <a:ext cx="5060290" cy="2161629"/>
          </a:xfrm>
        </p:spPr>
        <p:txBody>
          <a:bodyPr vert="horz" wrap="square" lIns="0" tIns="0" rIns="0" bIns="0" rtlCol="0" anchor="t">
            <a:noAutofit/>
          </a:bodyPr>
          <a:lstStyle/>
          <a:p>
            <a:pPr>
              <a:lnSpc>
                <a:spcPct val="150000"/>
              </a:lnSpc>
              <a:spcAft>
                <a:spcPts val="0"/>
              </a:spcAft>
            </a:pPr>
            <a:r>
              <a:rPr lang="en-GB" sz="1400">
                <a:latin typeface="Poppins" panose="00000500000000000000" pitchFamily="2" charset="0"/>
                <a:cs typeface="Poppins" panose="00000500000000000000" pitchFamily="2" charset="0"/>
              </a:rPr>
              <a:t>Year one development hard cost</a:t>
            </a:r>
          </a:p>
          <a:p>
            <a:pPr>
              <a:lnSpc>
                <a:spcPct val="150000"/>
              </a:lnSpc>
              <a:spcAft>
                <a:spcPts val="0"/>
              </a:spcAft>
            </a:pPr>
            <a:r>
              <a:rPr lang="en-GB" sz="1400">
                <a:latin typeface="Poppins" panose="00000500000000000000" pitchFamily="2" charset="0"/>
                <a:cs typeface="Poppins" panose="00000500000000000000" pitchFamily="2" charset="0"/>
              </a:rPr>
              <a:t>Support hard cost</a:t>
            </a:r>
          </a:p>
          <a:p>
            <a:pPr>
              <a:lnSpc>
                <a:spcPct val="150000"/>
              </a:lnSpc>
              <a:spcAft>
                <a:spcPts val="0"/>
              </a:spcAft>
            </a:pPr>
            <a:r>
              <a:rPr lang="en-GB" sz="1400">
                <a:latin typeface="Poppins" panose="00000500000000000000" pitchFamily="2" charset="0"/>
                <a:cs typeface="Poppins" panose="00000500000000000000" pitchFamily="2" charset="0"/>
              </a:rPr>
              <a:t>Costly additional features</a:t>
            </a:r>
          </a:p>
          <a:p>
            <a:pPr>
              <a:lnSpc>
                <a:spcPct val="150000"/>
              </a:lnSpc>
              <a:spcAft>
                <a:spcPts val="0"/>
              </a:spcAft>
            </a:pPr>
            <a:r>
              <a:rPr lang="en-GB" sz="1400">
                <a:latin typeface="Poppins" panose="00000500000000000000" pitchFamily="2" charset="0"/>
                <a:cs typeface="Poppins" panose="00000500000000000000" pitchFamily="2" charset="0"/>
              </a:rPr>
              <a:t> 3</a:t>
            </a:r>
            <a:r>
              <a:rPr lang="en-GB" sz="1400" baseline="30000">
                <a:latin typeface="Poppins" panose="00000500000000000000" pitchFamily="2" charset="0"/>
                <a:cs typeface="Poppins" panose="00000500000000000000" pitchFamily="2" charset="0"/>
              </a:rPr>
              <a:t>rd</a:t>
            </a:r>
            <a:r>
              <a:rPr lang="en-GB" sz="1400">
                <a:latin typeface="Poppins" panose="00000500000000000000" pitchFamily="2" charset="0"/>
                <a:cs typeface="Poppins" panose="00000500000000000000" pitchFamily="2" charset="0"/>
              </a:rPr>
              <a:t>-party dependency</a:t>
            </a:r>
          </a:p>
          <a:p>
            <a:pPr>
              <a:lnSpc>
                <a:spcPct val="150000"/>
              </a:lnSpc>
              <a:spcAft>
                <a:spcPts val="0"/>
              </a:spcAft>
            </a:pPr>
            <a:r>
              <a:rPr lang="en-GB" sz="1400">
                <a:latin typeface="Poppins" panose="00000500000000000000" pitchFamily="2" charset="0"/>
                <a:cs typeface="Poppins" panose="00000500000000000000" pitchFamily="2" charset="0"/>
              </a:rPr>
              <a:t>Ensuring compatibility with browsers, devices &amp; libraries</a:t>
            </a:r>
            <a:endParaRPr lang="en-US" sz="1400">
              <a:latin typeface="Poppins" panose="00000500000000000000" pitchFamily="2" charset="0"/>
              <a:cs typeface="Poppins" panose="00000500000000000000" pitchFamily="2" charset="0"/>
            </a:endParaRPr>
          </a:p>
          <a:p>
            <a:pPr>
              <a:lnSpc>
                <a:spcPct val="150000"/>
              </a:lnSpc>
              <a:spcAft>
                <a:spcPts val="0"/>
              </a:spcAft>
            </a:pPr>
            <a:endParaRPr lang="en-GB" sz="1400">
              <a:latin typeface="Poppins" panose="00000500000000000000" pitchFamily="2" charset="0"/>
              <a:cs typeface="Poppins" panose="00000500000000000000" pitchFamily="2" charset="0"/>
            </a:endParaRPr>
          </a:p>
        </p:txBody>
      </p:sp>
      <p:sp>
        <p:nvSpPr>
          <p:cNvPr id="82" name="Rectangle: Rounded Corners 81">
            <a:extLst>
              <a:ext uri="{FF2B5EF4-FFF2-40B4-BE49-F238E27FC236}">
                <a16:creationId xmlns:a16="http://schemas.microsoft.com/office/drawing/2014/main" id="{ACF643F2-0269-DEBB-27D1-9657AA204887}"/>
              </a:ext>
            </a:extLst>
          </p:cNvPr>
          <p:cNvSpPr/>
          <p:nvPr/>
        </p:nvSpPr>
        <p:spPr>
          <a:xfrm>
            <a:off x="4422697" y="1089626"/>
            <a:ext cx="1200405" cy="141828"/>
          </a:xfrm>
          <a:prstGeom prst="roundRect">
            <a:avLst/>
          </a:prstGeom>
          <a:solidFill>
            <a:schemeClr val="accent6">
              <a:lumMod val="40000"/>
              <a:lumOff val="60000"/>
            </a:schemeClr>
          </a:solidFill>
          <a:ln w="12700" cap="flat" cmpd="sng" algn="ctr">
            <a:noFill/>
            <a:prstDash val="solid"/>
            <a:miter lim="800000"/>
          </a:ln>
          <a:effectLst/>
        </p:spPr>
        <p:txBody>
          <a:bodyPr vert="horz"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900" b="1">
                <a:solidFill>
                  <a:prstClr val="black"/>
                </a:solidFill>
                <a:latin typeface="Calibri" panose="020F0502020204030204"/>
              </a:rPr>
              <a:t>3rd </a:t>
            </a:r>
            <a:r>
              <a:rPr lang="ca-ES" sz="900" b="1" err="1">
                <a:solidFill>
                  <a:prstClr val="black"/>
                </a:solidFill>
                <a:latin typeface="Calibri" panose="020F0502020204030204"/>
              </a:rPr>
              <a:t>party</a:t>
            </a:r>
            <a:r>
              <a:rPr lang="ca-ES" sz="900" b="1">
                <a:solidFill>
                  <a:prstClr val="black"/>
                </a:solidFill>
                <a:latin typeface="Calibri" panose="020F0502020204030204"/>
              </a:rPr>
              <a:t> </a:t>
            </a:r>
            <a:r>
              <a:rPr lang="ca-ES" sz="900" b="1" err="1">
                <a:solidFill>
                  <a:prstClr val="black"/>
                </a:solidFill>
                <a:latin typeface="Calibri" panose="020F0502020204030204"/>
              </a:rPr>
              <a:t>development</a:t>
            </a:r>
            <a:endParaRPr kumimoji="0" lang="en-GB" sz="900" b="1" i="0" u="none" strike="noStrike" kern="1200" cap="none" spc="0" normalizeH="0" baseline="0" noProof="0">
              <a:ln>
                <a:noFill/>
              </a:ln>
              <a:solidFill>
                <a:prstClr val="black"/>
              </a:solidFill>
              <a:effectLst/>
              <a:uLnTx/>
              <a:uFillTx/>
              <a:latin typeface="Calibri" panose="020F0502020204030204"/>
            </a:endParaRPr>
          </a:p>
        </p:txBody>
      </p:sp>
      <p:sp>
        <p:nvSpPr>
          <p:cNvPr id="83" name="Rectangle: Rounded Corners 82">
            <a:extLst>
              <a:ext uri="{FF2B5EF4-FFF2-40B4-BE49-F238E27FC236}">
                <a16:creationId xmlns:a16="http://schemas.microsoft.com/office/drawing/2014/main" id="{99E0FBC0-342E-2AC2-D3B3-3F0279B0FE70}"/>
              </a:ext>
            </a:extLst>
          </p:cNvPr>
          <p:cNvSpPr/>
          <p:nvPr/>
        </p:nvSpPr>
        <p:spPr>
          <a:xfrm>
            <a:off x="10194331" y="1089626"/>
            <a:ext cx="1346521" cy="135659"/>
          </a:xfrm>
          <a:prstGeom prst="roundRect">
            <a:avLst/>
          </a:prstGeom>
          <a:solidFill>
            <a:schemeClr val="accent6">
              <a:lumMod val="40000"/>
              <a:lumOff val="60000"/>
            </a:schemeClr>
          </a:solidFill>
          <a:ln w="12700" cap="flat" cmpd="sng" algn="ctr">
            <a:noFill/>
            <a:prstDash val="solid"/>
            <a:miter lim="800000"/>
          </a:ln>
          <a:effectLst/>
        </p:spPr>
        <p:txBody>
          <a:bodyPr vert="horz"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900" b="1" err="1">
                <a:latin typeface="Calibri" panose="020F0502020204030204"/>
              </a:rPr>
              <a:t>Momentum</a:t>
            </a:r>
            <a:r>
              <a:rPr lang="ca-ES" sz="900" b="1">
                <a:latin typeface="Calibri" panose="020F0502020204030204"/>
              </a:rPr>
              <a:t> </a:t>
            </a:r>
            <a:r>
              <a:rPr lang="ca-ES" sz="900" b="1" err="1">
                <a:latin typeface="Calibri" panose="020F0502020204030204"/>
              </a:rPr>
              <a:t>development</a:t>
            </a:r>
            <a:endParaRPr kumimoji="0" lang="en-GB" sz="900" b="1" i="0" u="none" strike="noStrike" kern="1200" cap="none" spc="0" normalizeH="0" baseline="0" noProof="0">
              <a:ln>
                <a:noFill/>
              </a:ln>
              <a:effectLst/>
              <a:uLnTx/>
              <a:uFillTx/>
              <a:latin typeface="Calibri" panose="020F0502020204030204"/>
            </a:endParaRPr>
          </a:p>
        </p:txBody>
      </p:sp>
      <p:sp>
        <p:nvSpPr>
          <p:cNvPr id="84" name="Rectangle: Rounded Corners 83">
            <a:extLst>
              <a:ext uri="{FF2B5EF4-FFF2-40B4-BE49-F238E27FC236}">
                <a16:creationId xmlns:a16="http://schemas.microsoft.com/office/drawing/2014/main" id="{625E7B03-78E9-6C6D-BBF7-C11A0424878C}"/>
              </a:ext>
            </a:extLst>
          </p:cNvPr>
          <p:cNvSpPr/>
          <p:nvPr/>
        </p:nvSpPr>
        <p:spPr>
          <a:xfrm>
            <a:off x="621961" y="3293007"/>
            <a:ext cx="5060291" cy="238828"/>
          </a:xfrm>
          <a:prstGeom prst="roundRect">
            <a:avLst/>
          </a:prstGeom>
          <a:solidFill>
            <a:schemeClr val="accent6">
              <a:lumMod val="60000"/>
              <a:lumOff val="4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CONS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Rounded Corners 84">
            <a:extLst>
              <a:ext uri="{FF2B5EF4-FFF2-40B4-BE49-F238E27FC236}">
                <a16:creationId xmlns:a16="http://schemas.microsoft.com/office/drawing/2014/main" id="{3827997A-F8AB-7C2C-9BA1-958472D915D7}"/>
              </a:ext>
            </a:extLst>
          </p:cNvPr>
          <p:cNvSpPr/>
          <p:nvPr/>
        </p:nvSpPr>
        <p:spPr>
          <a:xfrm>
            <a:off x="6543111" y="3293007"/>
            <a:ext cx="5060291" cy="238828"/>
          </a:xfrm>
          <a:prstGeom prst="roundRect">
            <a:avLst/>
          </a:prstGeom>
          <a:solidFill>
            <a:schemeClr val="accent6">
              <a:lumMod val="60000"/>
              <a:lumOff val="4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CONS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Content Placeholder 2">
            <a:extLst>
              <a:ext uri="{FF2B5EF4-FFF2-40B4-BE49-F238E27FC236}">
                <a16:creationId xmlns:a16="http://schemas.microsoft.com/office/drawing/2014/main" id="{4FFF9DE7-598B-44ED-170D-2A51F16DA241}"/>
              </a:ext>
            </a:extLst>
          </p:cNvPr>
          <p:cNvSpPr txBox="1">
            <a:spLocks/>
          </p:cNvSpPr>
          <p:nvPr/>
        </p:nvSpPr>
        <p:spPr>
          <a:xfrm>
            <a:off x="6565556" y="3603657"/>
            <a:ext cx="5060290" cy="2161629"/>
          </a:xfrm>
          <a:prstGeom prst="rect">
            <a:avLst/>
          </a:prstGeom>
        </p:spPr>
        <p:txBody>
          <a:bodyPr vert="horz" wrap="square" lIns="0" tIns="0" rIns="0" bIns="0" rtlCol="0" anchor="t">
            <a:noAutofit/>
          </a:bodyPr>
          <a:lstStyle>
            <a:lvl1pPr marL="228600" indent="-228600" algn="l" defTabSz="914400" rtl="0" eaLnBrk="1" latinLnBrk="0" hangingPunct="1">
              <a:lnSpc>
                <a:spcPct val="90000"/>
              </a:lnSpc>
              <a:spcBef>
                <a:spcPts val="0"/>
              </a:spcBef>
              <a:spcAft>
                <a:spcPts val="1600"/>
              </a:spcAft>
              <a:buFont typeface="Arial" panose="020B0604020202020204" pitchFamily="34" charset="0"/>
              <a:buChar char="•"/>
              <a:defRPr sz="16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GB" sz="1400">
                <a:latin typeface="Poppins" panose="00000500000000000000" pitchFamily="2" charset="0"/>
                <a:cs typeface="Poppins" panose="00000500000000000000" pitchFamily="2" charset="0"/>
              </a:rPr>
              <a:t>Limited to Power Platform</a:t>
            </a:r>
          </a:p>
          <a:p>
            <a:pPr>
              <a:lnSpc>
                <a:spcPct val="150000"/>
              </a:lnSpc>
              <a:spcAft>
                <a:spcPts val="0"/>
              </a:spcAft>
            </a:pPr>
            <a:r>
              <a:rPr lang="en-GB" sz="1400">
                <a:latin typeface="Poppins" panose="00000500000000000000" pitchFamily="2" charset="0"/>
                <a:cs typeface="Poppins" panose="00000500000000000000" pitchFamily="2" charset="0"/>
              </a:rPr>
              <a:t>Can’t handle overly complex logic</a:t>
            </a:r>
          </a:p>
          <a:p>
            <a:pPr>
              <a:lnSpc>
                <a:spcPct val="150000"/>
              </a:lnSpc>
              <a:spcAft>
                <a:spcPts val="0"/>
              </a:spcAft>
            </a:pPr>
            <a:r>
              <a:rPr lang="en-GB" sz="1400">
                <a:latin typeface="Poppins" panose="00000500000000000000" pitchFamily="2" charset="0"/>
                <a:cs typeface="Poppins" panose="00000500000000000000" pitchFamily="2" charset="0"/>
              </a:rPr>
              <a:t>PowerApps might not offer the same level of performance as a custom-built web app</a:t>
            </a:r>
          </a:p>
        </p:txBody>
      </p:sp>
    </p:spTree>
    <p:extLst>
      <p:ext uri="{BB962C8B-B14F-4D97-AF65-F5344CB8AC3E}">
        <p14:creationId xmlns:p14="http://schemas.microsoft.com/office/powerpoint/2010/main" val="1987447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wipe(left)">
                                      <p:cBhvr>
                                        <p:cTn id="7" dur="500"/>
                                        <p:tgtEl>
                                          <p:spTgt spid="8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0">
                                            <p:txEl>
                                              <p:pRg st="1" end="1"/>
                                            </p:txEl>
                                          </p:spTgt>
                                        </p:tgtEl>
                                        <p:attrNameLst>
                                          <p:attrName>style.visibility</p:attrName>
                                        </p:attrNameLst>
                                      </p:cBhvr>
                                      <p:to>
                                        <p:strVal val="visible"/>
                                      </p:to>
                                    </p:set>
                                    <p:animEffect transition="in" filter="wipe(left)">
                                      <p:cBhvr>
                                        <p:cTn id="11" dur="500"/>
                                        <p:tgtEl>
                                          <p:spTgt spid="80">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0">
                                            <p:txEl>
                                              <p:pRg st="2" end="2"/>
                                            </p:txEl>
                                          </p:spTgt>
                                        </p:tgtEl>
                                        <p:attrNameLst>
                                          <p:attrName>style.visibility</p:attrName>
                                        </p:attrNameLst>
                                      </p:cBhvr>
                                      <p:to>
                                        <p:strVal val="visible"/>
                                      </p:to>
                                    </p:set>
                                    <p:animEffect transition="in" filter="wipe(left)">
                                      <p:cBhvr>
                                        <p:cTn id="15" dur="500"/>
                                        <p:tgtEl>
                                          <p:spTgt spid="80">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0">
                                            <p:txEl>
                                              <p:pRg st="3" end="3"/>
                                            </p:txEl>
                                          </p:spTgt>
                                        </p:tgtEl>
                                        <p:attrNameLst>
                                          <p:attrName>style.visibility</p:attrName>
                                        </p:attrNameLst>
                                      </p:cBhvr>
                                      <p:to>
                                        <p:strVal val="visible"/>
                                      </p:to>
                                    </p:set>
                                    <p:animEffect transition="in" filter="wipe(left)">
                                      <p:cBhvr>
                                        <p:cTn id="19" dur="500"/>
                                        <p:tgtEl>
                                          <p:spTgt spid="80">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0">
                                            <p:txEl>
                                              <p:pRg st="4" end="4"/>
                                            </p:txEl>
                                          </p:spTgt>
                                        </p:tgtEl>
                                        <p:attrNameLst>
                                          <p:attrName>style.visibility</p:attrName>
                                        </p:attrNameLst>
                                      </p:cBhvr>
                                      <p:to>
                                        <p:strVal val="visible"/>
                                      </p:to>
                                    </p:set>
                                    <p:animEffect transition="in" filter="wipe(left)">
                                      <p:cBhvr>
                                        <p:cTn id="23" dur="500"/>
                                        <p:tgtEl>
                                          <p:spTgt spid="80">
                                            <p:txEl>
                                              <p:pRg st="4" end="4"/>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6">
                                            <p:txEl>
                                              <p:pRg st="0" end="0"/>
                                            </p:txEl>
                                          </p:spTgt>
                                        </p:tgtEl>
                                        <p:attrNameLst>
                                          <p:attrName>style.visibility</p:attrName>
                                        </p:attrNameLst>
                                      </p:cBhvr>
                                      <p:to>
                                        <p:strVal val="visible"/>
                                      </p:to>
                                    </p:set>
                                    <p:animEffect transition="in" filter="wipe(left)">
                                      <p:cBhvr>
                                        <p:cTn id="27" dur="500"/>
                                        <p:tgtEl>
                                          <p:spTgt spid="86">
                                            <p:txEl>
                                              <p:pRg st="0" end="0"/>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6">
                                            <p:txEl>
                                              <p:pRg st="1" end="1"/>
                                            </p:txEl>
                                          </p:spTgt>
                                        </p:tgtEl>
                                        <p:attrNameLst>
                                          <p:attrName>style.visibility</p:attrName>
                                        </p:attrNameLst>
                                      </p:cBhvr>
                                      <p:to>
                                        <p:strVal val="visible"/>
                                      </p:to>
                                    </p:set>
                                    <p:animEffect transition="in" filter="wipe(left)">
                                      <p:cBhvr>
                                        <p:cTn id="31" dur="500"/>
                                        <p:tgtEl>
                                          <p:spTgt spid="86">
                                            <p:txEl>
                                              <p:pRg st="1" end="1"/>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86">
                                            <p:txEl>
                                              <p:pRg st="2" end="2"/>
                                            </p:txEl>
                                          </p:spTgt>
                                        </p:tgtEl>
                                        <p:attrNameLst>
                                          <p:attrName>style.visibility</p:attrName>
                                        </p:attrNameLst>
                                      </p:cBhvr>
                                      <p:to>
                                        <p:strVal val="visible"/>
                                      </p:to>
                                    </p:set>
                                    <p:animEffect transition="in" filter="wipe(left)">
                                      <p:cBhvr>
                                        <p:cTn id="35" dur="500"/>
                                        <p:tgtEl>
                                          <p:spTgt spid="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uiExpand="1" build="p"/>
      <p:bldP spid="8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0A6B95D2-5C33-783E-78C7-3081C7D814BF}"/>
              </a:ext>
            </a:extLst>
          </p:cNvPr>
          <p:cNvCxnSpPr>
            <a:cxnSpLocks/>
          </p:cNvCxnSpPr>
          <p:nvPr/>
        </p:nvCxnSpPr>
        <p:spPr>
          <a:xfrm>
            <a:off x="920277" y="2548156"/>
            <a:ext cx="10507513"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FF38486-9786-9908-2667-594E7963B0F0}"/>
              </a:ext>
            </a:extLst>
          </p:cNvPr>
          <p:cNvSpPr>
            <a:spLocks noGrp="1"/>
          </p:cNvSpPr>
          <p:nvPr>
            <p:ph type="title"/>
          </p:nvPr>
        </p:nvSpPr>
        <p:spPr>
          <a:xfrm>
            <a:off x="419100" y="495302"/>
            <a:ext cx="11353800" cy="445712"/>
          </a:xfrm>
        </p:spPr>
        <p:txBody>
          <a:bodyPr/>
          <a:lstStyle/>
          <a:p>
            <a:r>
              <a:rPr lang="en-US">
                <a:latin typeface="Arial Black"/>
              </a:rPr>
              <a:t>UXP: COSTS</a:t>
            </a:r>
            <a:endParaRPr lang="en-US"/>
          </a:p>
        </p:txBody>
      </p:sp>
      <p:sp>
        <p:nvSpPr>
          <p:cNvPr id="4" name="Slide Number Placeholder 3">
            <a:extLst>
              <a:ext uri="{FF2B5EF4-FFF2-40B4-BE49-F238E27FC236}">
                <a16:creationId xmlns:a16="http://schemas.microsoft.com/office/drawing/2014/main" id="{D4EF2BB4-2CD4-1801-5EB8-38326407361D}"/>
              </a:ext>
            </a:extLst>
          </p:cNvPr>
          <p:cNvSpPr>
            <a:spLocks noGrp="1"/>
          </p:cNvSpPr>
          <p:nvPr>
            <p:ph type="sldNum" sz="quarter" idx="4"/>
          </p:nvPr>
        </p:nvSpPr>
        <p:spPr/>
        <p:txBody>
          <a:bodyPr/>
          <a:lstStyle/>
          <a:p>
            <a:fld id="{28A7D70B-BA5B-454D-9E9C-85AA311AB73C}" type="slidenum">
              <a:rPr lang="en-US" smtClean="0"/>
              <a:pPr/>
              <a:t>17</a:t>
            </a:fld>
            <a:endParaRPr lang="en-US"/>
          </a:p>
        </p:txBody>
      </p:sp>
      <p:sp>
        <p:nvSpPr>
          <p:cNvPr id="44" name="Rectangle: Rounded Corners 43">
            <a:extLst>
              <a:ext uri="{FF2B5EF4-FFF2-40B4-BE49-F238E27FC236}">
                <a16:creationId xmlns:a16="http://schemas.microsoft.com/office/drawing/2014/main" id="{E9A19E9C-E88A-24BD-8C63-23B8BFE6CDEA}"/>
              </a:ext>
            </a:extLst>
          </p:cNvPr>
          <p:cNvSpPr/>
          <p:nvPr/>
        </p:nvSpPr>
        <p:spPr>
          <a:xfrm>
            <a:off x="4479288" y="1892923"/>
            <a:ext cx="3233424" cy="238828"/>
          </a:xfrm>
          <a:prstGeom prst="roundRect">
            <a:avLst/>
          </a:prstGeom>
          <a:solidFill>
            <a:schemeClr val="bg1">
              <a:lumMod val="75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OPTION 1 - - WEB APPLICATION</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8FC88646-01A0-BF0D-8D8A-104892D41D47}"/>
              </a:ext>
            </a:extLst>
          </p:cNvPr>
          <p:cNvSpPr/>
          <p:nvPr/>
        </p:nvSpPr>
        <p:spPr>
          <a:xfrm>
            <a:off x="7894243" y="1892923"/>
            <a:ext cx="3533547" cy="238828"/>
          </a:xfrm>
          <a:prstGeom prst="roundRect">
            <a:avLst/>
          </a:prstGeom>
          <a:solidFill>
            <a:schemeClr val="bg1">
              <a:lumMod val="75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OPTION 2 - - POWER APP</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Content Placeholder 2">
            <a:extLst>
              <a:ext uri="{FF2B5EF4-FFF2-40B4-BE49-F238E27FC236}">
                <a16:creationId xmlns:a16="http://schemas.microsoft.com/office/drawing/2014/main" id="{A69903A5-4427-323A-9127-0C4B4E4FE238}"/>
              </a:ext>
            </a:extLst>
          </p:cNvPr>
          <p:cNvSpPr>
            <a:spLocks noGrp="1"/>
          </p:cNvSpPr>
          <p:nvPr>
            <p:ph idx="1"/>
          </p:nvPr>
        </p:nvSpPr>
        <p:spPr>
          <a:xfrm>
            <a:off x="920277" y="2599280"/>
            <a:ext cx="3377480" cy="2161629"/>
          </a:xfrm>
        </p:spPr>
        <p:txBody>
          <a:bodyPr vert="horz" wrap="square" lIns="0" tIns="0" rIns="0" bIns="0" rtlCol="0" anchor="t">
            <a:noAutofit/>
          </a:bodyPr>
          <a:lstStyle/>
          <a:p>
            <a:pPr marL="0" indent="0">
              <a:lnSpc>
                <a:spcPct val="150000"/>
              </a:lnSpc>
              <a:spcAft>
                <a:spcPts val="0"/>
              </a:spcAft>
              <a:buNone/>
            </a:pPr>
            <a:r>
              <a:rPr lang="en-GB" sz="1200">
                <a:latin typeface="Poppins" panose="00000500000000000000" pitchFamily="2" charset="0"/>
                <a:cs typeface="Poppins" panose="00000500000000000000" pitchFamily="2" charset="0"/>
              </a:rPr>
              <a:t>Hard Costs</a:t>
            </a:r>
            <a:r>
              <a:rPr lang="en-GB" sz="700">
                <a:latin typeface="Poppins" panose="00000500000000000000" pitchFamily="2" charset="0"/>
                <a:cs typeface="Poppins" panose="00000500000000000000" pitchFamily="2" charset="0"/>
              </a:rPr>
              <a:t> (Development)</a:t>
            </a:r>
          </a:p>
          <a:p>
            <a:pPr marL="0" indent="0">
              <a:lnSpc>
                <a:spcPct val="150000"/>
              </a:lnSpc>
              <a:spcAft>
                <a:spcPts val="0"/>
              </a:spcAft>
              <a:buNone/>
            </a:pPr>
            <a:r>
              <a:rPr lang="en-GB" sz="1200">
                <a:latin typeface="Poppins" panose="00000500000000000000" pitchFamily="2" charset="0"/>
                <a:cs typeface="Poppins" panose="00000500000000000000" pitchFamily="2" charset="0"/>
              </a:rPr>
              <a:t>Soft Costs </a:t>
            </a:r>
            <a:r>
              <a:rPr lang="en-GB" sz="800">
                <a:latin typeface="Poppins" panose="00000500000000000000" pitchFamily="2" charset="0"/>
                <a:cs typeface="Poppins" panose="00000500000000000000" pitchFamily="2" charset="0"/>
              </a:rPr>
              <a:t>(Luis, Kristen, Nick, Reed, </a:t>
            </a:r>
            <a:r>
              <a:rPr lang="en-GB" sz="800" err="1">
                <a:latin typeface="Poppins" panose="00000500000000000000" pitchFamily="2" charset="0"/>
                <a:cs typeface="Poppins" panose="00000500000000000000" pitchFamily="2" charset="0"/>
              </a:rPr>
              <a:t>Yeuting</a:t>
            </a:r>
            <a:r>
              <a:rPr lang="en-GB" sz="800">
                <a:latin typeface="Poppins" panose="00000500000000000000" pitchFamily="2" charset="0"/>
                <a:cs typeface="Poppins" panose="00000500000000000000" pitchFamily="2" charset="0"/>
              </a:rPr>
              <a:t>, Steve)</a:t>
            </a:r>
            <a:endParaRPr lang="en-GB" sz="1200">
              <a:latin typeface="Poppins" panose="00000500000000000000" pitchFamily="2" charset="0"/>
              <a:cs typeface="Poppins" panose="00000500000000000000" pitchFamily="2" charset="0"/>
            </a:endParaRPr>
          </a:p>
          <a:p>
            <a:pPr marL="0" indent="0">
              <a:lnSpc>
                <a:spcPct val="150000"/>
              </a:lnSpc>
              <a:spcAft>
                <a:spcPts val="0"/>
              </a:spcAft>
              <a:buNone/>
            </a:pPr>
            <a:r>
              <a:rPr lang="en-GB" sz="1200">
                <a:latin typeface="Poppins" panose="00000500000000000000" pitchFamily="2" charset="0"/>
                <a:cs typeface="Poppins" panose="00000500000000000000" pitchFamily="2" charset="0"/>
              </a:rPr>
              <a:t>Monthly User Cost</a:t>
            </a:r>
          </a:p>
          <a:p>
            <a:pPr marL="0" indent="0">
              <a:lnSpc>
                <a:spcPct val="150000"/>
              </a:lnSpc>
              <a:spcAft>
                <a:spcPts val="0"/>
              </a:spcAft>
              <a:buNone/>
            </a:pPr>
            <a:r>
              <a:rPr lang="en-GB" sz="1200">
                <a:latin typeface="Poppins" panose="00000500000000000000" pitchFamily="2" charset="0"/>
                <a:cs typeface="Poppins" panose="00000500000000000000" pitchFamily="2" charset="0"/>
              </a:rPr>
              <a:t>Running costs month </a:t>
            </a:r>
            <a:r>
              <a:rPr lang="en-GB" sz="700">
                <a:latin typeface="Poppins" panose="00000500000000000000" pitchFamily="2" charset="0"/>
                <a:cs typeface="Poppins" panose="00000500000000000000" pitchFamily="2" charset="0"/>
              </a:rPr>
              <a:t>(servers, </a:t>
            </a:r>
            <a:r>
              <a:rPr lang="en-GB" sz="700" err="1">
                <a:latin typeface="Poppins" panose="00000500000000000000" pitchFamily="2" charset="0"/>
                <a:cs typeface="Poppins" panose="00000500000000000000" pitchFamily="2" charset="0"/>
              </a:rPr>
              <a:t>db</a:t>
            </a:r>
            <a:r>
              <a:rPr lang="en-GB" sz="700">
                <a:latin typeface="Poppins" panose="00000500000000000000" pitchFamily="2" charset="0"/>
                <a:cs typeface="Poppins" panose="00000500000000000000" pitchFamily="2" charset="0"/>
              </a:rPr>
              <a:t>, etc.) </a:t>
            </a:r>
            <a:endParaRPr lang="en-GB" sz="1200">
              <a:latin typeface="Poppins" panose="00000500000000000000" pitchFamily="2" charset="0"/>
              <a:cs typeface="Poppins" panose="00000500000000000000" pitchFamily="2" charset="0"/>
            </a:endParaRPr>
          </a:p>
          <a:p>
            <a:pPr marL="0" indent="0">
              <a:lnSpc>
                <a:spcPct val="150000"/>
              </a:lnSpc>
              <a:spcAft>
                <a:spcPts val="0"/>
              </a:spcAft>
              <a:buNone/>
            </a:pPr>
            <a:r>
              <a:rPr lang="en-GB" sz="1200">
                <a:latin typeface="Poppins" panose="00000500000000000000" pitchFamily="2" charset="0"/>
                <a:cs typeface="Poppins" panose="00000500000000000000" pitchFamily="2" charset="0"/>
              </a:rPr>
              <a:t>Scheduled automations</a:t>
            </a:r>
          </a:p>
          <a:p>
            <a:pPr marL="0" indent="0">
              <a:lnSpc>
                <a:spcPct val="150000"/>
              </a:lnSpc>
              <a:spcAft>
                <a:spcPts val="0"/>
              </a:spcAft>
              <a:buNone/>
            </a:pPr>
            <a:r>
              <a:rPr lang="en-GB" sz="1200">
                <a:latin typeface="Poppins" panose="00000500000000000000" pitchFamily="2" charset="0"/>
                <a:cs typeface="Poppins" panose="00000500000000000000" pitchFamily="2" charset="0"/>
              </a:rPr>
              <a:t>Additional features</a:t>
            </a:r>
          </a:p>
          <a:p>
            <a:pPr marL="0" indent="0">
              <a:lnSpc>
                <a:spcPct val="150000"/>
              </a:lnSpc>
              <a:spcAft>
                <a:spcPts val="0"/>
              </a:spcAft>
              <a:buNone/>
            </a:pPr>
            <a:r>
              <a:rPr lang="en-GB" sz="1200">
                <a:latin typeface="Poppins" panose="00000500000000000000" pitchFamily="2" charset="0"/>
                <a:cs typeface="Poppins" panose="00000500000000000000" pitchFamily="2" charset="0"/>
              </a:rPr>
              <a:t>Support &amp; training – Hard Costs</a:t>
            </a:r>
          </a:p>
          <a:p>
            <a:pPr marL="0" indent="0">
              <a:lnSpc>
                <a:spcPct val="150000"/>
              </a:lnSpc>
              <a:spcAft>
                <a:spcPts val="0"/>
              </a:spcAft>
              <a:buNone/>
            </a:pPr>
            <a:r>
              <a:rPr lang="en-GB" sz="1200">
                <a:latin typeface="Poppins" panose="00000500000000000000" pitchFamily="2" charset="0"/>
                <a:cs typeface="Poppins" panose="00000500000000000000" pitchFamily="2" charset="0"/>
              </a:rPr>
              <a:t>Support &amp; training – Soft Costs</a:t>
            </a:r>
          </a:p>
          <a:p>
            <a:pPr marL="0" indent="0">
              <a:lnSpc>
                <a:spcPct val="150000"/>
              </a:lnSpc>
              <a:spcAft>
                <a:spcPts val="0"/>
              </a:spcAft>
              <a:buNone/>
            </a:pPr>
            <a:r>
              <a:rPr lang="en-GB" sz="1200">
                <a:latin typeface="Poppins" panose="00000500000000000000" pitchFamily="2" charset="0"/>
                <a:cs typeface="Poppins" panose="00000500000000000000" pitchFamily="2" charset="0"/>
              </a:rPr>
              <a:t>Maintenance</a:t>
            </a:r>
            <a:r>
              <a:rPr lang="en-GB" sz="800">
                <a:latin typeface="Poppins" panose="00000500000000000000" pitchFamily="2" charset="0"/>
                <a:cs typeface="Poppins" panose="00000500000000000000" pitchFamily="2" charset="0"/>
              </a:rPr>
              <a:t> (library updates, dev work, etc.)</a:t>
            </a:r>
          </a:p>
          <a:p>
            <a:pPr marL="0" indent="0">
              <a:lnSpc>
                <a:spcPct val="150000"/>
              </a:lnSpc>
              <a:spcAft>
                <a:spcPts val="0"/>
              </a:spcAft>
              <a:buNone/>
            </a:pPr>
            <a:endParaRPr lang="en-GB" sz="1200">
              <a:latin typeface="Poppins" panose="00000500000000000000" pitchFamily="2" charset="0"/>
              <a:cs typeface="Poppins" panose="00000500000000000000" pitchFamily="2" charset="0"/>
            </a:endParaRPr>
          </a:p>
          <a:p>
            <a:pPr marL="0" indent="0">
              <a:lnSpc>
                <a:spcPct val="150000"/>
              </a:lnSpc>
              <a:spcAft>
                <a:spcPts val="0"/>
              </a:spcAft>
              <a:buNone/>
            </a:pPr>
            <a:endParaRPr lang="en-GB" sz="1200">
              <a:latin typeface="Poppins" panose="00000500000000000000" pitchFamily="2" charset="0"/>
              <a:cs typeface="Poppins" panose="00000500000000000000" pitchFamily="2" charset="0"/>
            </a:endParaRPr>
          </a:p>
        </p:txBody>
      </p:sp>
      <p:sp>
        <p:nvSpPr>
          <p:cNvPr id="82" name="Rectangle: Rounded Corners 81">
            <a:extLst>
              <a:ext uri="{FF2B5EF4-FFF2-40B4-BE49-F238E27FC236}">
                <a16:creationId xmlns:a16="http://schemas.microsoft.com/office/drawing/2014/main" id="{ACF643F2-0269-DEBB-27D1-9657AA204887}"/>
              </a:ext>
            </a:extLst>
          </p:cNvPr>
          <p:cNvSpPr/>
          <p:nvPr/>
        </p:nvSpPr>
        <p:spPr>
          <a:xfrm>
            <a:off x="4479288" y="2237506"/>
            <a:ext cx="3233424" cy="257616"/>
          </a:xfrm>
          <a:prstGeom prst="roundRect">
            <a:avLst/>
          </a:prstGeom>
          <a:solidFill>
            <a:schemeClr val="accent6">
              <a:lumMod val="40000"/>
              <a:lumOff val="60000"/>
            </a:schemeClr>
          </a:solidFill>
          <a:ln w="12700" cap="flat" cmpd="sng" algn="ctr">
            <a:noFill/>
            <a:prstDash val="solid"/>
            <a:miter lim="800000"/>
          </a:ln>
          <a:effectLst/>
        </p:spPr>
        <p:txBody>
          <a:bodyPr vert="horz"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3rd Party Development</a:t>
            </a:r>
            <a:endParaRPr kumimoji="0" lang="en-GB" sz="1200" b="1" i="0" u="none" strike="noStrike" kern="1200" cap="none" spc="0" normalizeH="0" baseline="0" noProof="0">
              <a:ln>
                <a:noFill/>
              </a:ln>
              <a:solidFill>
                <a:prstClr val="black"/>
              </a:solidFill>
              <a:effectLst/>
              <a:uLnTx/>
              <a:uFillTx/>
              <a:latin typeface="Calibri" panose="020F0502020204030204"/>
            </a:endParaRPr>
          </a:p>
        </p:txBody>
      </p:sp>
      <p:sp>
        <p:nvSpPr>
          <p:cNvPr id="83" name="Rectangle: Rounded Corners 82">
            <a:extLst>
              <a:ext uri="{FF2B5EF4-FFF2-40B4-BE49-F238E27FC236}">
                <a16:creationId xmlns:a16="http://schemas.microsoft.com/office/drawing/2014/main" id="{99E0FBC0-342E-2AC2-D3B3-3F0279B0FE70}"/>
              </a:ext>
            </a:extLst>
          </p:cNvPr>
          <p:cNvSpPr/>
          <p:nvPr/>
        </p:nvSpPr>
        <p:spPr>
          <a:xfrm>
            <a:off x="7894243" y="2237506"/>
            <a:ext cx="3533547" cy="259527"/>
          </a:xfrm>
          <a:prstGeom prst="roundRect">
            <a:avLst/>
          </a:prstGeom>
          <a:solidFill>
            <a:schemeClr val="accent6">
              <a:lumMod val="40000"/>
              <a:lumOff val="60000"/>
            </a:schemeClr>
          </a:solidFill>
          <a:ln w="12700" cap="flat" cmpd="sng" algn="ctr">
            <a:noFill/>
            <a:prstDash val="solid"/>
            <a:miter lim="800000"/>
          </a:ln>
          <a:effectLst/>
        </p:spPr>
        <p:txBody>
          <a:bodyPr vert="horz"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latin typeface="Calibri" panose="020F0502020204030204"/>
              </a:rPr>
              <a:t>Momentum Development</a:t>
            </a:r>
            <a:endParaRPr kumimoji="0" lang="en-GB" sz="1200" b="1" i="0" u="none" strike="noStrike" kern="1200" cap="none" spc="0" normalizeH="0" baseline="0" noProof="0">
              <a:ln>
                <a:noFill/>
              </a:ln>
              <a:effectLst/>
              <a:uLnTx/>
              <a:uFillTx/>
              <a:latin typeface="Calibri" panose="020F0502020204030204"/>
            </a:endParaRPr>
          </a:p>
        </p:txBody>
      </p:sp>
      <p:sp>
        <p:nvSpPr>
          <p:cNvPr id="84" name="Rectangle: Rounded Corners 83">
            <a:extLst>
              <a:ext uri="{FF2B5EF4-FFF2-40B4-BE49-F238E27FC236}">
                <a16:creationId xmlns:a16="http://schemas.microsoft.com/office/drawing/2014/main" id="{625E7B03-78E9-6C6D-BBF7-C11A0424878C}"/>
              </a:ext>
            </a:extLst>
          </p:cNvPr>
          <p:cNvSpPr/>
          <p:nvPr/>
        </p:nvSpPr>
        <p:spPr>
          <a:xfrm>
            <a:off x="920277" y="2237506"/>
            <a:ext cx="3377480" cy="238828"/>
          </a:xfrm>
          <a:prstGeom prst="roundRect">
            <a:avLst/>
          </a:prstGeom>
          <a:solidFill>
            <a:schemeClr val="accent5"/>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COSTS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EA22E010-30CD-7625-6176-1CFFB8698175}"/>
              </a:ext>
            </a:extLst>
          </p:cNvPr>
          <p:cNvSpPr txBox="1">
            <a:spLocks/>
          </p:cNvSpPr>
          <p:nvPr/>
        </p:nvSpPr>
        <p:spPr>
          <a:xfrm>
            <a:off x="4479289" y="2599280"/>
            <a:ext cx="3233423" cy="2429822"/>
          </a:xfrm>
          <a:prstGeom prst="rect">
            <a:avLst/>
          </a:prstGeom>
        </p:spPr>
        <p:txBody>
          <a:bodyPr vert="horz" wrap="square" lIns="0" tIns="0" rIns="0" bIns="0" rtlCol="0" anchor="t">
            <a:noAutofit/>
          </a:bodyPr>
          <a:lstStyle>
            <a:lvl1pPr marL="228600" indent="-228600" algn="l" defTabSz="914400" rtl="0" eaLnBrk="1" latinLnBrk="0" hangingPunct="1">
              <a:lnSpc>
                <a:spcPct val="90000"/>
              </a:lnSpc>
              <a:spcBef>
                <a:spcPts val="0"/>
              </a:spcBef>
              <a:spcAft>
                <a:spcPts val="1600"/>
              </a:spcAft>
              <a:buFont typeface="Arial" panose="020B0604020202020204" pitchFamily="34" charset="0"/>
              <a:buChar char="•"/>
              <a:defRPr sz="16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0"/>
              </a:spcAft>
              <a:buFont typeface="Arial" panose="020B0604020202020204" pitchFamily="34" charset="0"/>
              <a:buNone/>
            </a:pPr>
            <a:r>
              <a:rPr lang="en-GB" sz="1200">
                <a:latin typeface="Poppins" panose="00000500000000000000" pitchFamily="2" charset="0"/>
                <a:cs typeface="Poppins" panose="00000500000000000000" pitchFamily="2" charset="0"/>
              </a:rPr>
              <a:t>$120,000</a:t>
            </a:r>
          </a:p>
          <a:p>
            <a:pPr marL="0" indent="0">
              <a:lnSpc>
                <a:spcPct val="150000"/>
              </a:lnSpc>
              <a:spcAft>
                <a:spcPts val="0"/>
              </a:spcAft>
              <a:buNone/>
            </a:pPr>
            <a:r>
              <a:rPr lang="en-GB" sz="1200">
                <a:latin typeface="Poppins" panose="00000500000000000000" pitchFamily="2" charset="0"/>
                <a:cs typeface="Poppins" panose="00000500000000000000" pitchFamily="2" charset="0"/>
              </a:rPr>
              <a:t>$15,000 </a:t>
            </a:r>
          </a:p>
          <a:p>
            <a:pPr marL="0" indent="0">
              <a:lnSpc>
                <a:spcPct val="150000"/>
              </a:lnSpc>
              <a:spcAft>
                <a:spcPts val="0"/>
              </a:spcAft>
              <a:buNone/>
            </a:pPr>
            <a:r>
              <a:rPr lang="en-GB" sz="1200">
                <a:latin typeface="Poppins" panose="00000500000000000000" pitchFamily="2" charset="0"/>
                <a:cs typeface="Poppins" panose="00000500000000000000" pitchFamily="2" charset="0"/>
              </a:rPr>
              <a:t>$-</a:t>
            </a:r>
          </a:p>
          <a:p>
            <a:pPr marL="0" indent="0">
              <a:lnSpc>
                <a:spcPct val="150000"/>
              </a:lnSpc>
              <a:spcAft>
                <a:spcPts val="0"/>
              </a:spcAft>
              <a:buFont typeface="Arial" panose="020B0604020202020204" pitchFamily="34" charset="0"/>
              <a:buNone/>
            </a:pPr>
            <a:r>
              <a:rPr lang="en-GB" sz="1200">
                <a:latin typeface="Poppins" panose="00000500000000000000" pitchFamily="2" charset="0"/>
                <a:cs typeface="Poppins" panose="00000500000000000000" pitchFamily="2" charset="0"/>
              </a:rPr>
              <a:t>$150</a:t>
            </a:r>
          </a:p>
          <a:p>
            <a:pPr marL="0" indent="0">
              <a:lnSpc>
                <a:spcPct val="150000"/>
              </a:lnSpc>
              <a:spcAft>
                <a:spcPts val="0"/>
              </a:spcAft>
              <a:buFont typeface="Arial" panose="020B0604020202020204" pitchFamily="34" charset="0"/>
              <a:buNone/>
            </a:pPr>
            <a:r>
              <a:rPr lang="en-GB" sz="1200">
                <a:latin typeface="Poppins" panose="00000500000000000000" pitchFamily="2" charset="0"/>
                <a:cs typeface="Poppins" panose="00000500000000000000" pitchFamily="2" charset="0"/>
              </a:rPr>
              <a:t>$-</a:t>
            </a:r>
          </a:p>
          <a:p>
            <a:pPr marL="0" indent="0">
              <a:lnSpc>
                <a:spcPct val="150000"/>
              </a:lnSpc>
              <a:spcAft>
                <a:spcPts val="0"/>
              </a:spcAft>
              <a:buNone/>
            </a:pPr>
            <a:r>
              <a:rPr lang="en-GB" sz="1200">
                <a:latin typeface="Poppins" panose="00000500000000000000" pitchFamily="2" charset="0"/>
                <a:cs typeface="Poppins" panose="00000500000000000000" pitchFamily="2" charset="0"/>
              </a:rPr>
              <a:t>Additional hard cost</a:t>
            </a:r>
          </a:p>
          <a:p>
            <a:pPr marL="0" indent="0">
              <a:lnSpc>
                <a:spcPct val="150000"/>
              </a:lnSpc>
              <a:spcAft>
                <a:spcPts val="0"/>
              </a:spcAft>
              <a:buNone/>
            </a:pPr>
            <a:r>
              <a:rPr lang="en-GB" sz="1200">
                <a:latin typeface="Poppins" panose="00000500000000000000" pitchFamily="2" charset="0"/>
                <a:cs typeface="Poppins" panose="00000500000000000000" pitchFamily="2" charset="0"/>
              </a:rPr>
              <a:t>$50,000 </a:t>
            </a:r>
            <a:r>
              <a:rPr lang="en-GB" sz="800">
                <a:latin typeface="Poppins" panose="00000500000000000000" pitchFamily="2" charset="0"/>
                <a:cs typeface="Poppins" panose="00000500000000000000" pitchFamily="2" charset="0"/>
              </a:rPr>
              <a:t>(estimated)</a:t>
            </a:r>
          </a:p>
          <a:p>
            <a:pPr marL="0" indent="0">
              <a:lnSpc>
                <a:spcPct val="150000"/>
              </a:lnSpc>
              <a:spcAft>
                <a:spcPts val="0"/>
              </a:spcAft>
              <a:buNone/>
            </a:pPr>
            <a:r>
              <a:rPr lang="en-GB" sz="1200">
                <a:latin typeface="Poppins" panose="00000500000000000000" pitchFamily="2" charset="0"/>
                <a:cs typeface="Poppins" panose="00000500000000000000" pitchFamily="2" charset="0"/>
              </a:rPr>
              <a:t>$30,000 </a:t>
            </a:r>
            <a:r>
              <a:rPr lang="en-GB" sz="800">
                <a:latin typeface="Poppins" panose="00000500000000000000" pitchFamily="2" charset="0"/>
                <a:cs typeface="Poppins" panose="00000500000000000000" pitchFamily="2" charset="0"/>
              </a:rPr>
              <a:t>(estimated)</a:t>
            </a:r>
          </a:p>
          <a:p>
            <a:pPr marL="0" indent="0">
              <a:lnSpc>
                <a:spcPct val="150000"/>
              </a:lnSpc>
              <a:spcAft>
                <a:spcPts val="0"/>
              </a:spcAft>
              <a:buNone/>
            </a:pPr>
            <a:r>
              <a:rPr lang="en-GB" sz="1200">
                <a:latin typeface="Poppins" panose="00000500000000000000" pitchFamily="2" charset="0"/>
                <a:cs typeface="Poppins" panose="00000500000000000000" pitchFamily="2" charset="0"/>
              </a:rPr>
              <a:t>$55,000</a:t>
            </a:r>
            <a:r>
              <a:rPr lang="en-GB" sz="800">
                <a:latin typeface="Poppins" panose="00000500000000000000" pitchFamily="2" charset="0"/>
                <a:cs typeface="Poppins" panose="00000500000000000000" pitchFamily="2" charset="0"/>
              </a:rPr>
              <a:t> (estimated)</a:t>
            </a:r>
          </a:p>
        </p:txBody>
      </p:sp>
      <p:sp>
        <p:nvSpPr>
          <p:cNvPr id="9" name="Content Placeholder 2">
            <a:extLst>
              <a:ext uri="{FF2B5EF4-FFF2-40B4-BE49-F238E27FC236}">
                <a16:creationId xmlns:a16="http://schemas.microsoft.com/office/drawing/2014/main" id="{D362D68E-DAC7-A0A5-1731-45F07AA8C8FD}"/>
              </a:ext>
            </a:extLst>
          </p:cNvPr>
          <p:cNvSpPr txBox="1">
            <a:spLocks/>
          </p:cNvSpPr>
          <p:nvPr/>
        </p:nvSpPr>
        <p:spPr>
          <a:xfrm>
            <a:off x="7894243" y="2599280"/>
            <a:ext cx="3533547" cy="2482858"/>
          </a:xfrm>
          <a:prstGeom prst="rect">
            <a:avLst/>
          </a:prstGeom>
        </p:spPr>
        <p:txBody>
          <a:bodyPr vert="horz" wrap="square" lIns="0" tIns="0" rIns="0" bIns="0" rtlCol="0" anchor="t">
            <a:noAutofit/>
          </a:bodyPr>
          <a:lstStyle>
            <a:lvl1pPr marL="228600" indent="-228600" algn="l" defTabSz="914400" rtl="0" eaLnBrk="1" latinLnBrk="0" hangingPunct="1">
              <a:lnSpc>
                <a:spcPct val="90000"/>
              </a:lnSpc>
              <a:spcBef>
                <a:spcPts val="0"/>
              </a:spcBef>
              <a:spcAft>
                <a:spcPts val="1600"/>
              </a:spcAft>
              <a:buFont typeface="Arial" panose="020B0604020202020204" pitchFamily="34" charset="0"/>
              <a:buChar char="•"/>
              <a:defRPr sz="16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0"/>
              </a:spcAft>
              <a:buFont typeface="Arial" panose="020B0604020202020204" pitchFamily="34" charset="0"/>
              <a:buNone/>
            </a:pPr>
            <a:r>
              <a:rPr lang="en-GB" sz="1200">
                <a:latin typeface="Poppins"/>
                <a:cs typeface="Poppins"/>
              </a:rPr>
              <a:t>$-</a:t>
            </a:r>
          </a:p>
          <a:p>
            <a:pPr marL="0" indent="0">
              <a:lnSpc>
                <a:spcPct val="150000"/>
              </a:lnSpc>
              <a:spcAft>
                <a:spcPts val="0"/>
              </a:spcAft>
              <a:buNone/>
            </a:pPr>
            <a:r>
              <a:rPr lang="en-GB" sz="1200">
                <a:latin typeface="Poppins"/>
                <a:cs typeface="Poppins"/>
              </a:rPr>
              <a:t>$80,000 </a:t>
            </a:r>
            <a:endParaRPr lang="en-GB" sz="700">
              <a:latin typeface="Poppins" panose="00000500000000000000" pitchFamily="2" charset="0"/>
              <a:cs typeface="Poppins" panose="00000500000000000000" pitchFamily="2" charset="0"/>
            </a:endParaRPr>
          </a:p>
          <a:p>
            <a:pPr marL="0" indent="0">
              <a:lnSpc>
                <a:spcPct val="150000"/>
              </a:lnSpc>
              <a:spcAft>
                <a:spcPts val="0"/>
              </a:spcAft>
              <a:buNone/>
            </a:pPr>
            <a:r>
              <a:rPr lang="en-GB" sz="1200">
                <a:latin typeface="Poppins"/>
                <a:cs typeface="Poppins"/>
              </a:rPr>
              <a:t>$5</a:t>
            </a:r>
            <a:r>
              <a:rPr lang="en-GB" sz="700">
                <a:latin typeface="Poppins"/>
                <a:cs typeface="Poppins"/>
              </a:rPr>
              <a:t>  (100 users = $500 a month)</a:t>
            </a:r>
            <a:endParaRPr lang="en-GB" sz="1200">
              <a:latin typeface="Poppins"/>
              <a:cs typeface="Poppins"/>
            </a:endParaRPr>
          </a:p>
          <a:p>
            <a:pPr marL="0" indent="0">
              <a:lnSpc>
                <a:spcPct val="150000"/>
              </a:lnSpc>
              <a:spcAft>
                <a:spcPts val="0"/>
              </a:spcAft>
              <a:buFont typeface="Arial" panose="020B0604020202020204" pitchFamily="34" charset="0"/>
              <a:buNone/>
            </a:pPr>
            <a:r>
              <a:rPr lang="en-GB" sz="1200">
                <a:latin typeface="Poppins"/>
                <a:cs typeface="Poppins"/>
              </a:rPr>
              <a:t>$-</a:t>
            </a:r>
          </a:p>
          <a:p>
            <a:pPr marL="0" indent="0">
              <a:lnSpc>
                <a:spcPct val="150000"/>
              </a:lnSpc>
              <a:spcAft>
                <a:spcPts val="0"/>
              </a:spcAft>
              <a:buNone/>
            </a:pPr>
            <a:r>
              <a:rPr lang="en-GB" sz="1200">
                <a:latin typeface="Poppins"/>
                <a:cs typeface="Poppins"/>
              </a:rPr>
              <a:t>$- </a:t>
            </a:r>
            <a:r>
              <a:rPr lang="en-GB" sz="700">
                <a:latin typeface="Poppins"/>
                <a:cs typeface="Poppins"/>
              </a:rPr>
              <a:t>(can use existing license) </a:t>
            </a:r>
          </a:p>
          <a:p>
            <a:pPr marL="0" indent="0">
              <a:lnSpc>
                <a:spcPct val="150000"/>
              </a:lnSpc>
              <a:spcAft>
                <a:spcPts val="0"/>
              </a:spcAft>
              <a:buNone/>
            </a:pPr>
            <a:r>
              <a:rPr lang="en-GB" sz="1200">
                <a:latin typeface="Poppins"/>
                <a:cs typeface="Poppins"/>
              </a:rPr>
              <a:t>Additional soft cost</a:t>
            </a:r>
          </a:p>
          <a:p>
            <a:pPr marL="0" indent="0">
              <a:lnSpc>
                <a:spcPct val="150000"/>
              </a:lnSpc>
              <a:spcAft>
                <a:spcPts val="0"/>
              </a:spcAft>
              <a:buNone/>
            </a:pPr>
            <a:r>
              <a:rPr lang="en-GB" sz="1200">
                <a:latin typeface="Poppins"/>
                <a:cs typeface="Poppins"/>
              </a:rPr>
              <a:t>$- </a:t>
            </a:r>
            <a:r>
              <a:rPr lang="en-GB" sz="700">
                <a:latin typeface="Poppins"/>
                <a:cs typeface="Poppins"/>
              </a:rPr>
              <a:t>(soft cost estimated)</a:t>
            </a:r>
          </a:p>
          <a:p>
            <a:pPr marL="0" indent="0">
              <a:lnSpc>
                <a:spcPct val="150000"/>
              </a:lnSpc>
              <a:spcAft>
                <a:spcPts val="0"/>
              </a:spcAft>
              <a:buNone/>
            </a:pPr>
            <a:r>
              <a:rPr lang="en-GB" sz="1200">
                <a:latin typeface="Poppins"/>
                <a:cs typeface="Poppins"/>
              </a:rPr>
              <a:t>$50,000 (estimated)</a:t>
            </a:r>
          </a:p>
          <a:p>
            <a:pPr marL="0" indent="0">
              <a:lnSpc>
                <a:spcPct val="150000"/>
              </a:lnSpc>
              <a:spcAft>
                <a:spcPts val="0"/>
              </a:spcAft>
              <a:buNone/>
            </a:pPr>
            <a:r>
              <a:rPr lang="en-GB" sz="1200">
                <a:latin typeface="Poppins"/>
                <a:cs typeface="Poppins"/>
              </a:rPr>
              <a:t>$-</a:t>
            </a:r>
            <a:endParaRPr lang="en-GB" sz="700">
              <a:latin typeface="Poppins"/>
              <a:cs typeface="Poppins"/>
            </a:endParaRPr>
          </a:p>
          <a:p>
            <a:pPr marL="0" indent="0">
              <a:lnSpc>
                <a:spcPct val="150000"/>
              </a:lnSpc>
              <a:spcAft>
                <a:spcPts val="0"/>
              </a:spcAft>
              <a:buNone/>
            </a:pPr>
            <a:endParaRPr lang="en-GB" sz="1200">
              <a:latin typeface="Poppins" panose="00000500000000000000" pitchFamily="2" charset="0"/>
              <a:cs typeface="Poppins" panose="00000500000000000000" pitchFamily="2" charset="0"/>
            </a:endParaRPr>
          </a:p>
          <a:p>
            <a:pPr marL="0" indent="0">
              <a:lnSpc>
                <a:spcPct val="150000"/>
              </a:lnSpc>
              <a:spcAft>
                <a:spcPts val="0"/>
              </a:spcAft>
              <a:buNone/>
            </a:pPr>
            <a:endParaRPr lang="en-GB" sz="700">
              <a:latin typeface="Poppins" panose="00000500000000000000" pitchFamily="2" charset="0"/>
              <a:cs typeface="Poppins" panose="00000500000000000000" pitchFamily="2" charset="0"/>
            </a:endParaRPr>
          </a:p>
        </p:txBody>
      </p:sp>
      <p:cxnSp>
        <p:nvCxnSpPr>
          <p:cNvPr id="10" name="Straight Connector 9">
            <a:extLst>
              <a:ext uri="{FF2B5EF4-FFF2-40B4-BE49-F238E27FC236}">
                <a16:creationId xmlns:a16="http://schemas.microsoft.com/office/drawing/2014/main" id="{D076AD98-338B-B318-6B4B-8ED163AB5ED0}"/>
              </a:ext>
            </a:extLst>
          </p:cNvPr>
          <p:cNvCxnSpPr>
            <a:cxnSpLocks/>
          </p:cNvCxnSpPr>
          <p:nvPr/>
        </p:nvCxnSpPr>
        <p:spPr>
          <a:xfrm>
            <a:off x="7808068" y="1892923"/>
            <a:ext cx="0" cy="3256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E09FD3-151F-F662-5AB6-234E0762B458}"/>
              </a:ext>
            </a:extLst>
          </p:cNvPr>
          <p:cNvCxnSpPr>
            <a:cxnSpLocks/>
          </p:cNvCxnSpPr>
          <p:nvPr/>
        </p:nvCxnSpPr>
        <p:spPr>
          <a:xfrm>
            <a:off x="4403387" y="1892923"/>
            <a:ext cx="0" cy="3256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9F54FC0-551F-C662-86DC-E94A9D45791F}"/>
              </a:ext>
            </a:extLst>
          </p:cNvPr>
          <p:cNvCxnSpPr>
            <a:cxnSpLocks/>
          </p:cNvCxnSpPr>
          <p:nvPr/>
        </p:nvCxnSpPr>
        <p:spPr>
          <a:xfrm>
            <a:off x="708522" y="5082138"/>
            <a:ext cx="10507513"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0">
                                            <p:txEl>
                                              <p:pRg st="0" end="0"/>
                                            </p:txEl>
                                          </p:spTgt>
                                        </p:tgtEl>
                                        <p:attrNameLst>
                                          <p:attrName>style.visibility</p:attrName>
                                        </p:attrNameLst>
                                      </p:cBhvr>
                                      <p:to>
                                        <p:strVal val="visible"/>
                                      </p:to>
                                    </p:set>
                                    <p:animEffect transition="in" filter="wipe(left)">
                                      <p:cBhvr>
                                        <p:cTn id="15" dur="250"/>
                                        <p:tgtEl>
                                          <p:spTgt spid="80">
                                            <p:txEl>
                                              <p:pRg st="0" end="0"/>
                                            </p:txEl>
                                          </p:spTgt>
                                        </p:tgtEl>
                                      </p:cBhvr>
                                    </p:animEffect>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left)">
                                      <p:cBhvr>
                                        <p:cTn id="19" dur="250"/>
                                        <p:tgtEl>
                                          <p:spTgt spid="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left)">
                                      <p:cBhvr>
                                        <p:cTn id="23" dur="25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0">
                                            <p:txEl>
                                              <p:pRg st="1" end="1"/>
                                            </p:txEl>
                                          </p:spTgt>
                                        </p:tgtEl>
                                        <p:attrNameLst>
                                          <p:attrName>style.visibility</p:attrName>
                                        </p:attrNameLst>
                                      </p:cBhvr>
                                      <p:to>
                                        <p:strVal val="visible"/>
                                      </p:to>
                                    </p:set>
                                    <p:animEffect transition="in" filter="wipe(left)">
                                      <p:cBhvr>
                                        <p:cTn id="28" dur="250"/>
                                        <p:tgtEl>
                                          <p:spTgt spid="8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wipe(left)">
                                      <p:cBhvr>
                                        <p:cTn id="33" dur="250"/>
                                        <p:tgtEl>
                                          <p:spTgt spid="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wipe(left)">
                                      <p:cBhvr>
                                        <p:cTn id="38" dur="250"/>
                                        <p:tgtEl>
                                          <p:spTgt spid="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animEffect transition="in" filter="wipe(left)">
                                      <p:cBhvr>
                                        <p:cTn id="43" dur="250"/>
                                        <p:tgtEl>
                                          <p:spTgt spid="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0">
                                            <p:txEl>
                                              <p:pRg st="2" end="2"/>
                                            </p:txEl>
                                          </p:spTgt>
                                        </p:tgtEl>
                                        <p:attrNameLst>
                                          <p:attrName>style.visibility</p:attrName>
                                        </p:attrNameLst>
                                      </p:cBhvr>
                                      <p:to>
                                        <p:strVal val="visible"/>
                                      </p:to>
                                    </p:set>
                                    <p:animEffect transition="in" filter="wipe(left)">
                                      <p:cBhvr>
                                        <p:cTn id="48" dur="250"/>
                                        <p:tgtEl>
                                          <p:spTgt spid="80">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9">
                                            <p:txEl>
                                              <p:pRg st="2" end="2"/>
                                            </p:txEl>
                                          </p:spTgt>
                                        </p:tgtEl>
                                        <p:attrNameLst>
                                          <p:attrName>style.visibility</p:attrName>
                                        </p:attrNameLst>
                                      </p:cBhvr>
                                      <p:to>
                                        <p:strVal val="visible"/>
                                      </p:to>
                                    </p:set>
                                    <p:animEffect transition="in" filter="wipe(left)">
                                      <p:cBhvr>
                                        <p:cTn id="53" dur="250"/>
                                        <p:tgtEl>
                                          <p:spTgt spid="9">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0">
                                            <p:txEl>
                                              <p:pRg st="3" end="3"/>
                                            </p:txEl>
                                          </p:spTgt>
                                        </p:tgtEl>
                                        <p:attrNameLst>
                                          <p:attrName>style.visibility</p:attrName>
                                        </p:attrNameLst>
                                      </p:cBhvr>
                                      <p:to>
                                        <p:strVal val="visible"/>
                                      </p:to>
                                    </p:set>
                                    <p:animEffect transition="in" filter="wipe(left)">
                                      <p:cBhvr>
                                        <p:cTn id="58" dur="250"/>
                                        <p:tgtEl>
                                          <p:spTgt spid="80">
                                            <p:txEl>
                                              <p:pRg st="3" end="3"/>
                                            </p:txEl>
                                          </p:spTgt>
                                        </p:tgtEl>
                                      </p:cBhvr>
                                    </p:animEffect>
                                  </p:childTnLst>
                                </p:cTn>
                              </p:par>
                            </p:childTnLst>
                          </p:cTn>
                        </p:par>
                        <p:par>
                          <p:cTn id="59" fill="hold">
                            <p:stCondLst>
                              <p:cond delay="250"/>
                            </p:stCondLst>
                            <p:childTnLst>
                              <p:par>
                                <p:cTn id="60" presetID="22" presetClass="entr" presetSubtype="8" fill="hold" grpId="0" nodeType="afterEffect">
                                  <p:stCondLst>
                                    <p:cond delay="0"/>
                                  </p:stCondLst>
                                  <p:childTnLst>
                                    <p:set>
                                      <p:cBhvr>
                                        <p:cTn id="61" dur="1" fill="hold">
                                          <p:stCondLst>
                                            <p:cond delay="0"/>
                                          </p:stCondLst>
                                        </p:cTn>
                                        <p:tgtEl>
                                          <p:spTgt spid="8">
                                            <p:txEl>
                                              <p:pRg st="3" end="3"/>
                                            </p:txEl>
                                          </p:spTgt>
                                        </p:tgtEl>
                                        <p:attrNameLst>
                                          <p:attrName>style.visibility</p:attrName>
                                        </p:attrNameLst>
                                      </p:cBhvr>
                                      <p:to>
                                        <p:strVal val="visible"/>
                                      </p:to>
                                    </p:set>
                                    <p:animEffect transition="in" filter="wipe(left)">
                                      <p:cBhvr>
                                        <p:cTn id="62" dur="250"/>
                                        <p:tgtEl>
                                          <p:spTgt spid="8">
                                            <p:txEl>
                                              <p:pRg st="3" end="3"/>
                                            </p:txEl>
                                          </p:spTgt>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9">
                                            <p:txEl>
                                              <p:pRg st="3" end="3"/>
                                            </p:txEl>
                                          </p:spTgt>
                                        </p:tgtEl>
                                        <p:attrNameLst>
                                          <p:attrName>style.visibility</p:attrName>
                                        </p:attrNameLst>
                                      </p:cBhvr>
                                      <p:to>
                                        <p:strVal val="visible"/>
                                      </p:to>
                                    </p:set>
                                    <p:animEffect transition="in" filter="wipe(left)">
                                      <p:cBhvr>
                                        <p:cTn id="66" dur="250"/>
                                        <p:tgtEl>
                                          <p:spTgt spid="9">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80">
                                            <p:txEl>
                                              <p:pRg st="4" end="4"/>
                                            </p:txEl>
                                          </p:spTgt>
                                        </p:tgtEl>
                                        <p:attrNameLst>
                                          <p:attrName>style.visibility</p:attrName>
                                        </p:attrNameLst>
                                      </p:cBhvr>
                                      <p:to>
                                        <p:strVal val="visible"/>
                                      </p:to>
                                    </p:set>
                                    <p:animEffect transition="in" filter="wipe(left)">
                                      <p:cBhvr>
                                        <p:cTn id="71" dur="250"/>
                                        <p:tgtEl>
                                          <p:spTgt spid="80">
                                            <p:txEl>
                                              <p:pRg st="4" end="4"/>
                                            </p:txEl>
                                          </p:spTgt>
                                        </p:tgtEl>
                                      </p:cBhvr>
                                    </p:animEffect>
                                  </p:childTnLst>
                                </p:cTn>
                              </p:par>
                            </p:childTnLst>
                          </p:cTn>
                        </p:par>
                        <p:par>
                          <p:cTn id="72" fill="hold">
                            <p:stCondLst>
                              <p:cond delay="250"/>
                            </p:stCondLst>
                            <p:childTnLst>
                              <p:par>
                                <p:cTn id="73" presetID="22" presetClass="entr" presetSubtype="8" fill="hold" grpId="0" nodeType="afterEffect">
                                  <p:stCondLst>
                                    <p:cond delay="0"/>
                                  </p:stCondLst>
                                  <p:childTnLst>
                                    <p:set>
                                      <p:cBhvr>
                                        <p:cTn id="74" dur="1" fill="hold">
                                          <p:stCondLst>
                                            <p:cond delay="0"/>
                                          </p:stCondLst>
                                        </p:cTn>
                                        <p:tgtEl>
                                          <p:spTgt spid="8">
                                            <p:txEl>
                                              <p:pRg st="4" end="4"/>
                                            </p:txEl>
                                          </p:spTgt>
                                        </p:tgtEl>
                                        <p:attrNameLst>
                                          <p:attrName>style.visibility</p:attrName>
                                        </p:attrNameLst>
                                      </p:cBhvr>
                                      <p:to>
                                        <p:strVal val="visible"/>
                                      </p:to>
                                    </p:set>
                                    <p:animEffect transition="in" filter="wipe(left)">
                                      <p:cBhvr>
                                        <p:cTn id="75" dur="250"/>
                                        <p:tgtEl>
                                          <p:spTgt spid="8">
                                            <p:txEl>
                                              <p:pRg st="4" end="4"/>
                                            </p:txEl>
                                          </p:spTgt>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wipe(left)">
                                      <p:cBhvr>
                                        <p:cTn id="79" dur="250"/>
                                        <p:tgtEl>
                                          <p:spTgt spid="9">
                                            <p:txEl>
                                              <p:pRg st="4" end="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9">
                                            <p:txEl>
                                              <p:pRg st="5" end="5"/>
                                            </p:txEl>
                                          </p:spTgt>
                                        </p:tgtEl>
                                        <p:attrNameLst>
                                          <p:attrName>style.visibility</p:attrName>
                                        </p:attrNameLst>
                                      </p:cBhvr>
                                      <p:to>
                                        <p:strVal val="visible"/>
                                      </p:to>
                                    </p:set>
                                    <p:animEffect transition="in" filter="wipe(left)">
                                      <p:cBhvr>
                                        <p:cTn id="84" dur="250"/>
                                        <p:tgtEl>
                                          <p:spTgt spid="9">
                                            <p:txEl>
                                              <p:pRg st="5" end="5"/>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80">
                                            <p:txEl>
                                              <p:pRg st="5" end="5"/>
                                            </p:txEl>
                                          </p:spTgt>
                                        </p:tgtEl>
                                        <p:attrNameLst>
                                          <p:attrName>style.visibility</p:attrName>
                                        </p:attrNameLst>
                                      </p:cBhvr>
                                      <p:to>
                                        <p:strVal val="visible"/>
                                      </p:to>
                                    </p:set>
                                    <p:animEffect transition="in" filter="wipe(left)">
                                      <p:cBhvr>
                                        <p:cTn id="89" dur="250"/>
                                        <p:tgtEl>
                                          <p:spTgt spid="80">
                                            <p:txEl>
                                              <p:pRg st="5" end="5"/>
                                            </p:txEl>
                                          </p:spTgt>
                                        </p:tgtEl>
                                      </p:cBhvr>
                                    </p:animEffect>
                                  </p:childTnLst>
                                </p:cTn>
                              </p:par>
                            </p:childTnLst>
                          </p:cTn>
                        </p:par>
                        <p:par>
                          <p:cTn id="90" fill="hold">
                            <p:stCondLst>
                              <p:cond delay="250"/>
                            </p:stCondLst>
                            <p:childTnLst>
                              <p:par>
                                <p:cTn id="91" presetID="22" presetClass="entr" presetSubtype="8" fill="hold" grpId="0" nodeType="afterEffect">
                                  <p:stCondLst>
                                    <p:cond delay="0"/>
                                  </p:stCondLst>
                                  <p:childTnLst>
                                    <p:set>
                                      <p:cBhvr>
                                        <p:cTn id="92" dur="1" fill="hold">
                                          <p:stCondLst>
                                            <p:cond delay="0"/>
                                          </p:stCondLst>
                                        </p:cTn>
                                        <p:tgtEl>
                                          <p:spTgt spid="8">
                                            <p:txEl>
                                              <p:pRg st="5" end="5"/>
                                            </p:txEl>
                                          </p:spTgt>
                                        </p:tgtEl>
                                        <p:attrNameLst>
                                          <p:attrName>style.visibility</p:attrName>
                                        </p:attrNameLst>
                                      </p:cBhvr>
                                      <p:to>
                                        <p:strVal val="visible"/>
                                      </p:to>
                                    </p:set>
                                    <p:animEffect transition="in" filter="wipe(left)">
                                      <p:cBhvr>
                                        <p:cTn id="93" dur="250"/>
                                        <p:tgtEl>
                                          <p:spTgt spid="8">
                                            <p:txEl>
                                              <p:pRg st="5" end="5"/>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80">
                                            <p:txEl>
                                              <p:pRg st="6" end="6"/>
                                            </p:txEl>
                                          </p:spTgt>
                                        </p:tgtEl>
                                        <p:attrNameLst>
                                          <p:attrName>style.visibility</p:attrName>
                                        </p:attrNameLst>
                                      </p:cBhvr>
                                      <p:to>
                                        <p:strVal val="visible"/>
                                      </p:to>
                                    </p:set>
                                    <p:animEffect transition="in" filter="wipe(left)">
                                      <p:cBhvr>
                                        <p:cTn id="98" dur="250"/>
                                        <p:tgtEl>
                                          <p:spTgt spid="80">
                                            <p:txEl>
                                              <p:pRg st="6" end="6"/>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80">
                                            <p:txEl>
                                              <p:pRg st="7" end="7"/>
                                            </p:txEl>
                                          </p:spTgt>
                                        </p:tgtEl>
                                        <p:attrNameLst>
                                          <p:attrName>style.visibility</p:attrName>
                                        </p:attrNameLst>
                                      </p:cBhvr>
                                      <p:to>
                                        <p:strVal val="visible"/>
                                      </p:to>
                                    </p:set>
                                    <p:animEffect transition="in" filter="wipe(left)">
                                      <p:cBhvr>
                                        <p:cTn id="103" dur="250"/>
                                        <p:tgtEl>
                                          <p:spTgt spid="80">
                                            <p:txEl>
                                              <p:pRg st="7" end="7"/>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80">
                                            <p:txEl>
                                              <p:pRg st="8" end="8"/>
                                            </p:txEl>
                                          </p:spTgt>
                                        </p:tgtEl>
                                        <p:attrNameLst>
                                          <p:attrName>style.visibility</p:attrName>
                                        </p:attrNameLst>
                                      </p:cBhvr>
                                      <p:to>
                                        <p:strVal val="visible"/>
                                      </p:to>
                                    </p:set>
                                    <p:animEffect transition="in" filter="wipe(left)">
                                      <p:cBhvr>
                                        <p:cTn id="108" dur="250"/>
                                        <p:tgtEl>
                                          <p:spTgt spid="80">
                                            <p:txEl>
                                              <p:pRg st="8" end="8"/>
                                            </p:txEl>
                                          </p:spTgt>
                                        </p:tgtEl>
                                      </p:cBhvr>
                                    </p:animEffect>
                                  </p:childTnLst>
                                </p:cTn>
                              </p:par>
                            </p:childTnLst>
                          </p:cTn>
                        </p:par>
                        <p:par>
                          <p:cTn id="109" fill="hold">
                            <p:stCondLst>
                              <p:cond delay="250"/>
                            </p:stCondLst>
                            <p:childTnLst>
                              <p:par>
                                <p:cTn id="110" presetID="22" presetClass="entr" presetSubtype="8" fill="hold" grpId="0" nodeType="afterEffect">
                                  <p:stCondLst>
                                    <p:cond delay="0"/>
                                  </p:stCondLst>
                                  <p:childTnLst>
                                    <p:set>
                                      <p:cBhvr>
                                        <p:cTn id="111" dur="1" fill="hold">
                                          <p:stCondLst>
                                            <p:cond delay="0"/>
                                          </p:stCondLst>
                                        </p:cTn>
                                        <p:tgtEl>
                                          <p:spTgt spid="8">
                                            <p:txEl>
                                              <p:pRg st="6" end="6"/>
                                            </p:txEl>
                                          </p:spTgt>
                                        </p:tgtEl>
                                        <p:attrNameLst>
                                          <p:attrName>style.visibility</p:attrName>
                                        </p:attrNameLst>
                                      </p:cBhvr>
                                      <p:to>
                                        <p:strVal val="visible"/>
                                      </p:to>
                                    </p:set>
                                    <p:animEffect transition="in" filter="wipe(left)">
                                      <p:cBhvr>
                                        <p:cTn id="112" dur="250"/>
                                        <p:tgtEl>
                                          <p:spTgt spid="8">
                                            <p:txEl>
                                              <p:pRg st="6" end="6"/>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8">
                                            <p:txEl>
                                              <p:pRg st="7" end="7"/>
                                            </p:txEl>
                                          </p:spTgt>
                                        </p:tgtEl>
                                        <p:attrNameLst>
                                          <p:attrName>style.visibility</p:attrName>
                                        </p:attrNameLst>
                                      </p:cBhvr>
                                      <p:to>
                                        <p:strVal val="visible"/>
                                      </p:to>
                                    </p:set>
                                    <p:animEffect transition="in" filter="wipe(left)">
                                      <p:cBhvr>
                                        <p:cTn id="117" dur="250"/>
                                        <p:tgtEl>
                                          <p:spTgt spid="8">
                                            <p:txEl>
                                              <p:pRg st="7" end="7"/>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8">
                                            <p:txEl>
                                              <p:pRg st="8" end="8"/>
                                            </p:txEl>
                                          </p:spTgt>
                                        </p:tgtEl>
                                        <p:attrNameLst>
                                          <p:attrName>style.visibility</p:attrName>
                                        </p:attrNameLst>
                                      </p:cBhvr>
                                      <p:to>
                                        <p:strVal val="visible"/>
                                      </p:to>
                                    </p:set>
                                    <p:animEffect transition="in" filter="wipe(left)">
                                      <p:cBhvr>
                                        <p:cTn id="122" dur="250"/>
                                        <p:tgtEl>
                                          <p:spTgt spid="8">
                                            <p:txEl>
                                              <p:pRg st="8" end="8"/>
                                            </p:txEl>
                                          </p:spTgt>
                                        </p:tgtEl>
                                      </p:cBhvr>
                                    </p:animEffect>
                                  </p:childTnLst>
                                </p:cTn>
                              </p:par>
                            </p:childTnLst>
                          </p:cTn>
                        </p:par>
                        <p:par>
                          <p:cTn id="123" fill="hold">
                            <p:stCondLst>
                              <p:cond delay="250"/>
                            </p:stCondLst>
                            <p:childTnLst>
                              <p:par>
                                <p:cTn id="124" presetID="22" presetClass="entr" presetSubtype="8" fill="hold" grpId="0" nodeType="afterEffect">
                                  <p:stCondLst>
                                    <p:cond delay="0"/>
                                  </p:stCondLst>
                                  <p:childTnLst>
                                    <p:set>
                                      <p:cBhvr>
                                        <p:cTn id="125" dur="1" fill="hold">
                                          <p:stCondLst>
                                            <p:cond delay="0"/>
                                          </p:stCondLst>
                                        </p:cTn>
                                        <p:tgtEl>
                                          <p:spTgt spid="9">
                                            <p:txEl>
                                              <p:pRg st="6" end="6"/>
                                            </p:txEl>
                                          </p:spTgt>
                                        </p:tgtEl>
                                        <p:attrNameLst>
                                          <p:attrName>style.visibility</p:attrName>
                                        </p:attrNameLst>
                                      </p:cBhvr>
                                      <p:to>
                                        <p:strVal val="visible"/>
                                      </p:to>
                                    </p:set>
                                    <p:animEffect transition="in" filter="wipe(left)">
                                      <p:cBhvr>
                                        <p:cTn id="126" dur="250"/>
                                        <p:tgtEl>
                                          <p:spTgt spid="9">
                                            <p:txEl>
                                              <p:pRg st="6" end="6"/>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9">
                                            <p:txEl>
                                              <p:pRg st="7" end="7"/>
                                            </p:txEl>
                                          </p:spTgt>
                                        </p:tgtEl>
                                        <p:attrNameLst>
                                          <p:attrName>style.visibility</p:attrName>
                                        </p:attrNameLst>
                                      </p:cBhvr>
                                      <p:to>
                                        <p:strVal val="visible"/>
                                      </p:to>
                                    </p:set>
                                    <p:animEffect transition="in" filter="wipe(left)">
                                      <p:cBhvr>
                                        <p:cTn id="131" dur="250"/>
                                        <p:tgtEl>
                                          <p:spTgt spid="9">
                                            <p:txEl>
                                              <p:pRg st="7" end="7"/>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9">
                                            <p:txEl>
                                              <p:pRg st="8" end="8"/>
                                            </p:txEl>
                                          </p:spTgt>
                                        </p:tgtEl>
                                        <p:attrNameLst>
                                          <p:attrName>style.visibility</p:attrName>
                                        </p:attrNameLst>
                                      </p:cBhvr>
                                      <p:to>
                                        <p:strVal val="visible"/>
                                      </p:to>
                                    </p:set>
                                    <p:animEffect transition="in" filter="wipe(left)">
                                      <p:cBhvr>
                                        <p:cTn id="136" dur="250"/>
                                        <p:tgtEl>
                                          <p:spTgt spid="9">
                                            <p:txEl>
                                              <p:pRg st="8" end="8"/>
                                            </p:txEl>
                                          </p:spTgt>
                                        </p:tgtEl>
                                      </p:cBhvr>
                                    </p:animEffect>
                                  </p:childTnLst>
                                </p:cTn>
                              </p:par>
                              <p:par>
                                <p:cTn id="137" presetID="22" presetClass="entr" presetSubtype="8" fill="hold" nodeType="withEffect">
                                  <p:stCondLst>
                                    <p:cond delay="0"/>
                                  </p:stCondLst>
                                  <p:childTnLst>
                                    <p:set>
                                      <p:cBhvr>
                                        <p:cTn id="138" dur="1" fill="hold">
                                          <p:stCondLst>
                                            <p:cond delay="0"/>
                                          </p:stCondLst>
                                        </p:cTn>
                                        <p:tgtEl>
                                          <p:spTgt spid="7"/>
                                        </p:tgtEl>
                                        <p:attrNameLst>
                                          <p:attrName>style.visibility</p:attrName>
                                        </p:attrNameLst>
                                      </p:cBhvr>
                                      <p:to>
                                        <p:strVal val="visible"/>
                                      </p:to>
                                    </p:set>
                                    <p:animEffect transition="in" filter="wipe(left)">
                                      <p:cBhvr>
                                        <p:cTn id="1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uiExpand="1" build="p"/>
      <p:bldP spid="8" grpId="0" uiExpand="1" build="p"/>
      <p:bldP spid="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7665-B4B5-3D01-B94D-50B88A92569D}"/>
              </a:ext>
            </a:extLst>
          </p:cNvPr>
          <p:cNvSpPr>
            <a:spLocks noGrp="1"/>
          </p:cNvSpPr>
          <p:nvPr>
            <p:ph type="title"/>
          </p:nvPr>
        </p:nvSpPr>
        <p:spPr/>
        <p:txBody>
          <a:bodyPr/>
          <a:lstStyle/>
          <a:p>
            <a:r>
              <a:rPr lang="en-GB"/>
              <a:t>TOTALS</a:t>
            </a:r>
          </a:p>
        </p:txBody>
      </p:sp>
      <p:sp>
        <p:nvSpPr>
          <p:cNvPr id="4" name="Slide Number Placeholder 3">
            <a:extLst>
              <a:ext uri="{FF2B5EF4-FFF2-40B4-BE49-F238E27FC236}">
                <a16:creationId xmlns:a16="http://schemas.microsoft.com/office/drawing/2014/main" id="{72BC2FDE-03C7-40CF-2E01-F1B1420FC865}"/>
              </a:ext>
            </a:extLst>
          </p:cNvPr>
          <p:cNvSpPr>
            <a:spLocks noGrp="1"/>
          </p:cNvSpPr>
          <p:nvPr>
            <p:ph type="sldNum" sz="quarter" idx="4"/>
          </p:nvPr>
        </p:nvSpPr>
        <p:spPr/>
        <p:txBody>
          <a:bodyPr/>
          <a:lstStyle/>
          <a:p>
            <a:fld id="{28A7D70B-BA5B-454D-9E9C-85AA311AB73C}" type="slidenum">
              <a:rPr lang="en-US" smtClean="0"/>
              <a:pPr/>
              <a:t>18</a:t>
            </a:fld>
            <a:endParaRPr lang="en-US"/>
          </a:p>
        </p:txBody>
      </p:sp>
      <p:graphicFrame>
        <p:nvGraphicFramePr>
          <p:cNvPr id="5" name="Table 4">
            <a:extLst>
              <a:ext uri="{FF2B5EF4-FFF2-40B4-BE49-F238E27FC236}">
                <a16:creationId xmlns:a16="http://schemas.microsoft.com/office/drawing/2014/main" id="{BBBF252B-472E-B8E8-8AD1-330C23C59571}"/>
              </a:ext>
            </a:extLst>
          </p:cNvPr>
          <p:cNvGraphicFramePr>
            <a:graphicFrameLocks noGrp="1"/>
          </p:cNvGraphicFramePr>
          <p:nvPr>
            <p:extLst>
              <p:ext uri="{D42A27DB-BD31-4B8C-83A1-F6EECF244321}">
                <p14:modId xmlns:p14="http://schemas.microsoft.com/office/powerpoint/2010/main" val="1055167493"/>
              </p:ext>
            </p:extLst>
          </p:nvPr>
        </p:nvGraphicFramePr>
        <p:xfrm>
          <a:off x="397328" y="1541616"/>
          <a:ext cx="5211354" cy="3273050"/>
        </p:xfrm>
        <a:graphic>
          <a:graphicData uri="http://schemas.openxmlformats.org/drawingml/2006/table">
            <a:tbl>
              <a:tblPr firstRow="1" bandRow="1">
                <a:tableStyleId>{00A15C55-8517-42AA-B614-E9B94910E393}</a:tableStyleId>
              </a:tblPr>
              <a:tblGrid>
                <a:gridCol w="1654628">
                  <a:extLst>
                    <a:ext uri="{9D8B030D-6E8A-4147-A177-3AD203B41FA5}">
                      <a16:colId xmlns:a16="http://schemas.microsoft.com/office/drawing/2014/main" val="1192650131"/>
                    </a:ext>
                  </a:extLst>
                </a:gridCol>
                <a:gridCol w="1712947">
                  <a:extLst>
                    <a:ext uri="{9D8B030D-6E8A-4147-A177-3AD203B41FA5}">
                      <a16:colId xmlns:a16="http://schemas.microsoft.com/office/drawing/2014/main" val="1393739186"/>
                    </a:ext>
                  </a:extLst>
                </a:gridCol>
                <a:gridCol w="1843779">
                  <a:extLst>
                    <a:ext uri="{9D8B030D-6E8A-4147-A177-3AD203B41FA5}">
                      <a16:colId xmlns:a16="http://schemas.microsoft.com/office/drawing/2014/main" val="2594816048"/>
                    </a:ext>
                  </a:extLst>
                </a:gridCol>
              </a:tblGrid>
              <a:tr h="396626">
                <a:tc>
                  <a:txBody>
                    <a:bodyPr/>
                    <a:lstStyle/>
                    <a:p>
                      <a:pPr algn="ctr" rtl="0" fontAlgn="auto"/>
                      <a:endParaRPr lang="en-US" sz="1400" b="1" i="0">
                        <a:solidFill>
                          <a:srgbClr val="FFFFFF"/>
                        </a:solidFill>
                        <a:effectLst/>
                        <a:latin typeface="Poppins" panose="00000500000000000000" pitchFamily="2" charset="0"/>
                        <a:cs typeface="Poppins" panose="00000500000000000000" pitchFamily="2" charset="0"/>
                      </a:endParaRPr>
                    </a:p>
                  </a:txBody>
                  <a:tcPr anchor="ctr"/>
                </a:tc>
                <a:tc grid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400" b="1" kern="1200">
                          <a:solidFill>
                            <a:schemeClr val="bg1"/>
                          </a:solidFill>
                          <a:latin typeface="Poppins" panose="00000500000000000000" pitchFamily="2" charset="0"/>
                          <a:cs typeface="Poppins" panose="00000500000000000000" pitchFamily="2" charset="0"/>
                        </a:rPr>
                        <a:t>REACT WEB APPLICATION</a:t>
                      </a:r>
                      <a:endParaRPr lang="en-GB" sz="1400" b="1" kern="1200" noProof="0">
                        <a:solidFill>
                          <a:schemeClr val="bg1"/>
                        </a:solidFill>
                        <a:latin typeface="Poppins" panose="00000500000000000000" pitchFamily="2" charset="0"/>
                        <a:ea typeface="+mn-ea"/>
                        <a:cs typeface="Poppins" panose="00000500000000000000" pitchFamily="2" charset="0"/>
                      </a:endParaRPr>
                    </a:p>
                  </a:txBody>
                  <a:tcPr anchor="ctr"/>
                </a:tc>
                <a:tc h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GB" sz="1400" b="1" kern="1200" noProof="0">
                        <a:solidFill>
                          <a:srgbClr val="FFFFFF"/>
                        </a:solidFill>
                        <a:effectLst/>
                        <a:latin typeface="Poppins" panose="00000500000000000000" pitchFamily="2" charset="0"/>
                        <a:ea typeface="+mn-ea"/>
                        <a:cs typeface="Poppins" panose="00000500000000000000" pitchFamily="2" charset="0"/>
                      </a:endParaRPr>
                    </a:p>
                  </a:txBody>
                  <a:tcPr anchor="ctr"/>
                </a:tc>
                <a:extLst>
                  <a:ext uri="{0D108BD9-81ED-4DB2-BD59-A6C34878D82A}">
                    <a16:rowId xmlns:a16="http://schemas.microsoft.com/office/drawing/2014/main" val="2607870771"/>
                  </a:ext>
                </a:extLst>
              </a:tr>
              <a:tr h="396626">
                <a:tc>
                  <a:txBody>
                    <a:bodyPr/>
                    <a:lstStyle/>
                    <a:p>
                      <a:pPr algn="ctr" rtl="0" fontAlgn="auto"/>
                      <a:endParaRPr lang="en-US" sz="1400" b="1" i="0">
                        <a:solidFill>
                          <a:schemeClr val="tx1"/>
                        </a:solidFill>
                        <a:effectLst/>
                        <a:latin typeface="Poppins" panose="00000500000000000000" pitchFamily="2" charset="0"/>
                        <a:cs typeface="Poppins" panose="00000500000000000000" pitchFamily="2" charset="0"/>
                      </a:endParaRPr>
                    </a:p>
                  </a:txBody>
                  <a:tcPr anchor="ctr"/>
                </a:tc>
                <a:tc>
                  <a:txBody>
                    <a:bodyPr/>
                    <a:lstStyle/>
                    <a:p>
                      <a:pPr marL="0" marR="0" lvl="0" indent="0" algn="ctr" eaLnBrk="1" fontAlgn="auto" latinLnBrk="0" hangingPunct="1">
                        <a:lnSpc>
                          <a:spcPct val="100000"/>
                        </a:lnSpc>
                        <a:spcBef>
                          <a:spcPts val="0"/>
                        </a:spcBef>
                        <a:spcAft>
                          <a:spcPts val="0"/>
                        </a:spcAft>
                        <a:buClrTx/>
                        <a:buSzTx/>
                        <a:buFontTx/>
                        <a:buNone/>
                      </a:pPr>
                      <a:r>
                        <a:rPr lang="en-GB" sz="1400" b="1" kern="1200" noProof="0">
                          <a:solidFill>
                            <a:schemeClr val="tx1"/>
                          </a:solidFill>
                          <a:effectLst/>
                          <a:latin typeface="Poppins" panose="00000500000000000000" pitchFamily="2" charset="0"/>
                          <a:cs typeface="Poppins" panose="00000500000000000000" pitchFamily="2" charset="0"/>
                        </a:rPr>
                        <a:t>Hard Costs</a:t>
                      </a:r>
                      <a:endParaRPr lang="en-GB" sz="1400" b="1" kern="1200" noProof="0">
                        <a:solidFill>
                          <a:schemeClr val="tx1"/>
                        </a:solidFill>
                        <a:effectLst/>
                        <a:latin typeface="Poppins" panose="00000500000000000000" pitchFamily="2" charset="0"/>
                        <a:ea typeface="+mn-ea"/>
                        <a:cs typeface="Poppins" panose="00000500000000000000" pitchFamily="2" charset="0"/>
                      </a:endParaRPr>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400" b="1" kern="1200" noProof="0">
                          <a:solidFill>
                            <a:schemeClr val="tx1"/>
                          </a:solidFill>
                          <a:effectLst/>
                          <a:latin typeface="Poppins" panose="00000500000000000000" pitchFamily="2" charset="0"/>
                          <a:cs typeface="Poppins" panose="00000500000000000000" pitchFamily="2" charset="0"/>
                        </a:rPr>
                        <a:t>Soft Costs</a:t>
                      </a:r>
                      <a:endParaRPr lang="en-GB" sz="1400" b="1" kern="1200" noProof="0">
                        <a:solidFill>
                          <a:schemeClr val="tx1"/>
                        </a:solidFill>
                        <a:effectLst/>
                        <a:latin typeface="Poppins" panose="00000500000000000000" pitchFamily="2" charset="0"/>
                        <a:ea typeface="+mn-ea"/>
                        <a:cs typeface="Poppins" panose="00000500000000000000" pitchFamily="2" charset="0"/>
                      </a:endParaRPr>
                    </a:p>
                  </a:txBody>
                  <a:tcPr anchor="ctr"/>
                </a:tc>
                <a:extLst>
                  <a:ext uri="{0D108BD9-81ED-4DB2-BD59-A6C34878D82A}">
                    <a16:rowId xmlns:a16="http://schemas.microsoft.com/office/drawing/2014/main" val="3214477562"/>
                  </a:ext>
                </a:extLst>
              </a:tr>
              <a:tr h="639967">
                <a:tc>
                  <a:txBody>
                    <a:bodyPr/>
                    <a:lstStyle/>
                    <a:p>
                      <a:pPr lvl="0" algn="r">
                        <a:buNone/>
                      </a:pPr>
                      <a:r>
                        <a:rPr lang="en-US" sz="1000" b="0" u="none" strike="noStrike" baseline="0" noProof="0">
                          <a:solidFill>
                            <a:schemeClr val="tx1"/>
                          </a:solidFill>
                          <a:effectLst/>
                          <a:latin typeface="Poppins" panose="00000500000000000000" pitchFamily="2" charset="0"/>
                          <a:cs typeface="Poppins" panose="00000500000000000000" pitchFamily="2" charset="0"/>
                        </a:rPr>
                        <a:t>Year One: </a:t>
                      </a:r>
                      <a:br>
                        <a:rPr lang="en-US" sz="1000" b="0" u="none" strike="noStrike" baseline="0" noProof="0">
                          <a:solidFill>
                            <a:schemeClr val="tx1"/>
                          </a:solidFill>
                          <a:effectLst/>
                          <a:latin typeface="Poppins" panose="00000500000000000000" pitchFamily="2" charset="0"/>
                          <a:cs typeface="Poppins" panose="00000500000000000000" pitchFamily="2" charset="0"/>
                        </a:rPr>
                      </a:br>
                      <a:r>
                        <a:rPr lang="en-US" sz="1000" b="0" u="none" strike="noStrike" baseline="0" noProof="0">
                          <a:solidFill>
                            <a:schemeClr val="tx1"/>
                          </a:solidFill>
                          <a:effectLst/>
                          <a:latin typeface="Poppins" panose="00000500000000000000" pitchFamily="2" charset="0"/>
                          <a:cs typeface="Poppins" panose="00000500000000000000" pitchFamily="2" charset="0"/>
                        </a:rPr>
                        <a:t>Dev Cost</a:t>
                      </a:r>
                      <a:endParaRPr lang="en-US" sz="1000" b="0" i="0" u="none" strike="noStrike" baseline="0" noProof="0">
                        <a:solidFill>
                          <a:schemeClr val="tx1"/>
                        </a:solidFill>
                        <a:effectLst/>
                        <a:latin typeface="Poppins" panose="00000500000000000000" pitchFamily="2" charset="0"/>
                        <a:cs typeface="Poppins" panose="00000500000000000000" pitchFamily="2" charset="0"/>
                      </a:endParaRPr>
                    </a:p>
                  </a:txBody>
                  <a:tcPr anchor="ctr"/>
                </a:tc>
                <a:tc>
                  <a:txBody>
                    <a:bodyPr/>
                    <a:lstStyle/>
                    <a:p>
                      <a:pPr algn="ctr" rtl="0" fontAlgn="auto"/>
                      <a:r>
                        <a:rPr lang="en-US" sz="1050" b="0">
                          <a:solidFill>
                            <a:schemeClr val="tx1"/>
                          </a:solidFill>
                          <a:effectLst/>
                          <a:latin typeface="Poppins" panose="00000500000000000000" pitchFamily="2" charset="0"/>
                          <a:cs typeface="Poppins" panose="00000500000000000000" pitchFamily="2" charset="0"/>
                        </a:rPr>
                        <a:t>$ 120,000</a:t>
                      </a:r>
                      <a:endParaRPr lang="en-US" sz="1050" b="0" i="0">
                        <a:solidFill>
                          <a:schemeClr val="tx1"/>
                        </a:solidFill>
                        <a:effectLst/>
                        <a:latin typeface="Poppins" panose="00000500000000000000" pitchFamily="2" charset="0"/>
                        <a:cs typeface="Poppins" panose="00000500000000000000" pitchFamily="2" charset="0"/>
                      </a:endParaRPr>
                    </a:p>
                  </a:txBody>
                  <a:tcPr anchor="ctr"/>
                </a:tc>
                <a:tc>
                  <a:txBody>
                    <a:bodyPr/>
                    <a:lstStyle/>
                    <a:p>
                      <a:pPr algn="ctr" rtl="0" fontAlgn="base"/>
                      <a:r>
                        <a:rPr lang="en-US" sz="1050" b="0">
                          <a:solidFill>
                            <a:schemeClr val="tx1"/>
                          </a:solidFill>
                          <a:effectLst/>
                          <a:latin typeface="Poppins" panose="00000500000000000000" pitchFamily="2" charset="0"/>
                          <a:cs typeface="Poppins" panose="00000500000000000000" pitchFamily="2" charset="0"/>
                        </a:rPr>
                        <a:t>$ 15,000</a:t>
                      </a:r>
                      <a:endParaRPr lang="en-US" sz="1050" b="0" i="0">
                        <a:solidFill>
                          <a:schemeClr val="tx1"/>
                        </a:solidFill>
                        <a:effectLst/>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141904284"/>
                  </a:ext>
                </a:extLst>
              </a:tr>
              <a:tr h="580215">
                <a:tc>
                  <a:txBody>
                    <a:bodyPr/>
                    <a:lstStyle/>
                    <a:p>
                      <a:pPr lvl="0" algn="r">
                        <a:buNone/>
                      </a:pPr>
                      <a:r>
                        <a:rPr lang="en-US" sz="1000" b="0" u="none" strike="noStrike" baseline="0" noProof="0">
                          <a:solidFill>
                            <a:schemeClr val="tx1"/>
                          </a:solidFill>
                          <a:effectLst/>
                          <a:latin typeface="Poppins" panose="00000500000000000000" pitchFamily="2" charset="0"/>
                          <a:cs typeface="Poppins" panose="00000500000000000000" pitchFamily="2" charset="0"/>
                        </a:rPr>
                        <a:t>Year One: Support/Maintenance</a:t>
                      </a:r>
                      <a:endParaRPr lang="en-US" sz="1000" b="0" i="0" u="none" strike="noStrike" baseline="0" noProof="0">
                        <a:solidFill>
                          <a:schemeClr val="tx1"/>
                        </a:solidFill>
                        <a:effectLst/>
                        <a:latin typeface="Poppins" panose="00000500000000000000" pitchFamily="2" charset="0"/>
                        <a:cs typeface="Poppins" panose="00000500000000000000" pitchFamily="2" charset="0"/>
                      </a:endParaRPr>
                    </a:p>
                  </a:txBody>
                  <a:tcPr anchor="ctr"/>
                </a:tc>
                <a:tc>
                  <a:txBody>
                    <a:bodyPr/>
                    <a:lstStyle/>
                    <a:p>
                      <a:pPr lvl="0" algn="ctr">
                        <a:buNone/>
                      </a:pPr>
                      <a:r>
                        <a:rPr lang="en-US" sz="1050" b="0">
                          <a:solidFill>
                            <a:schemeClr val="tx1"/>
                          </a:solidFill>
                          <a:effectLst/>
                          <a:latin typeface="Poppins" panose="00000500000000000000" pitchFamily="2" charset="0"/>
                          <a:cs typeface="Poppins" panose="00000500000000000000" pitchFamily="2" charset="0"/>
                        </a:rPr>
                        <a:t>$ 105,150</a:t>
                      </a:r>
                      <a:endParaRPr lang="en-US" sz="1050" b="0" i="0">
                        <a:solidFill>
                          <a:schemeClr val="tx1"/>
                        </a:solidFill>
                        <a:effectLst/>
                        <a:latin typeface="Poppins" panose="00000500000000000000" pitchFamily="2" charset="0"/>
                        <a:cs typeface="Poppins" panose="00000500000000000000" pitchFamily="2" charset="0"/>
                      </a:endParaRPr>
                    </a:p>
                  </a:txBody>
                  <a:tcPr anchor="ctr"/>
                </a:tc>
                <a:tc>
                  <a:txBody>
                    <a:bodyPr/>
                    <a:lstStyle/>
                    <a:p>
                      <a:pPr lvl="0" algn="ctr">
                        <a:buNone/>
                      </a:pPr>
                      <a:r>
                        <a:rPr lang="en-US" sz="1050" b="0">
                          <a:solidFill>
                            <a:schemeClr val="tx1"/>
                          </a:solidFill>
                          <a:effectLst/>
                          <a:latin typeface="Poppins" panose="00000500000000000000" pitchFamily="2" charset="0"/>
                          <a:cs typeface="Poppins" panose="00000500000000000000" pitchFamily="2" charset="0"/>
                        </a:rPr>
                        <a:t>$ 30,000</a:t>
                      </a:r>
                      <a:endParaRPr lang="en-US" sz="1050" b="0" i="0">
                        <a:solidFill>
                          <a:schemeClr val="tx1"/>
                        </a:solidFill>
                        <a:effectLst/>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1603340690"/>
                  </a:ext>
                </a:extLst>
              </a:tr>
              <a:tr h="233566">
                <a:tc>
                  <a:txBody>
                    <a:bodyPr/>
                    <a:lstStyle/>
                    <a:p>
                      <a:pPr lvl="0" algn="r">
                        <a:buNone/>
                      </a:pPr>
                      <a:r>
                        <a:rPr lang="en-US" sz="1000" b="0" u="none" strike="noStrike" baseline="0" noProof="0">
                          <a:solidFill>
                            <a:schemeClr val="tx1"/>
                          </a:solidFill>
                          <a:effectLst/>
                          <a:latin typeface="Poppins" panose="00000500000000000000" pitchFamily="2" charset="0"/>
                          <a:cs typeface="Poppins" panose="00000500000000000000" pitchFamily="2" charset="0"/>
                        </a:rPr>
                        <a:t>TOTAL YEAR ONE</a:t>
                      </a:r>
                      <a:endParaRPr lang="en-US" sz="1000" b="0" i="0" u="none" strike="noStrike" baseline="0" noProof="0">
                        <a:solidFill>
                          <a:schemeClr val="tx1"/>
                        </a:solidFill>
                        <a:effectLst/>
                        <a:latin typeface="Poppins" panose="00000500000000000000" pitchFamily="2" charset="0"/>
                        <a:cs typeface="Poppins" panose="00000500000000000000" pitchFamily="2" charset="0"/>
                      </a:endParaRPr>
                    </a:p>
                  </a:txBody>
                  <a:tcPr anchor="ctr"/>
                </a:tc>
                <a:tc gridSpan="2">
                  <a:txBody>
                    <a:bodyPr/>
                    <a:lstStyle/>
                    <a:p>
                      <a:pPr algn="ctr" rtl="0" fontAlgn="auto"/>
                      <a:r>
                        <a:rPr lang="en-US" sz="1050" b="1">
                          <a:solidFill>
                            <a:schemeClr val="tx1"/>
                          </a:solidFill>
                          <a:latin typeface="Poppins" panose="00000500000000000000" pitchFamily="2" charset="0"/>
                          <a:cs typeface="Poppins" panose="00000500000000000000" pitchFamily="2" charset="0"/>
                        </a:rPr>
                        <a:t>$ 270,150</a:t>
                      </a:r>
                    </a:p>
                  </a:txBody>
                  <a:tcPr anchor="ctr"/>
                </a:tc>
                <a:tc hMerge="1">
                  <a:txBody>
                    <a:bodyPr/>
                    <a:lstStyle/>
                    <a:p>
                      <a:endParaRPr lang="en-US"/>
                    </a:p>
                  </a:txBody>
                  <a:tcPr anchor="ctr"/>
                </a:tc>
                <a:extLst>
                  <a:ext uri="{0D108BD9-81ED-4DB2-BD59-A6C34878D82A}">
                    <a16:rowId xmlns:a16="http://schemas.microsoft.com/office/drawing/2014/main" val="2627026862"/>
                  </a:ext>
                </a:extLst>
              </a:tr>
              <a:tr h="0">
                <a:tc>
                  <a:txBody>
                    <a:bodyPr/>
                    <a:lstStyle/>
                    <a:p>
                      <a:pPr lvl="0" algn="r">
                        <a:buNone/>
                      </a:pPr>
                      <a:endParaRPr lang="en-US" sz="100" b="0" i="0" u="none" strike="noStrike" baseline="0" noProof="0">
                        <a:solidFill>
                          <a:schemeClr val="tx1"/>
                        </a:solidFill>
                        <a:effectLst/>
                        <a:latin typeface="Poppins" panose="00000500000000000000" pitchFamily="2" charset="0"/>
                        <a:cs typeface="Poppins" panose="00000500000000000000" pitchFamily="2" charset="0"/>
                      </a:endParaRPr>
                    </a:p>
                  </a:txBody>
                  <a:tcPr anchor="ctr"/>
                </a:tc>
                <a:tc>
                  <a:txBody>
                    <a:bodyPr/>
                    <a:lstStyle/>
                    <a:p>
                      <a:pPr algn="ctr" rtl="0" fontAlgn="auto"/>
                      <a:endParaRPr lang="en-US" sz="100" b="0" i="0">
                        <a:solidFill>
                          <a:schemeClr val="tx1"/>
                        </a:solidFill>
                        <a:effectLst/>
                        <a:latin typeface="Poppins" panose="00000500000000000000" pitchFamily="2" charset="0"/>
                        <a:cs typeface="Poppins" panose="00000500000000000000" pitchFamily="2" charset="0"/>
                      </a:endParaRPr>
                    </a:p>
                  </a:txBody>
                  <a:tcPr anchor="ctr"/>
                </a:tc>
                <a:tc>
                  <a:txBody>
                    <a:bodyPr/>
                    <a:lstStyle/>
                    <a:p>
                      <a:pPr algn="ctr" rtl="0" fontAlgn="base"/>
                      <a:endParaRPr lang="en-US" sz="100" b="0" i="0">
                        <a:solidFill>
                          <a:schemeClr val="tx1"/>
                        </a:solidFill>
                        <a:effectLst/>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772505225"/>
                  </a:ext>
                </a:extLst>
              </a:tr>
              <a:tr h="347032">
                <a:tc>
                  <a:txBody>
                    <a:bodyPr/>
                    <a:lstStyle/>
                    <a:p>
                      <a:pPr lvl="0" algn="r">
                        <a:buNone/>
                      </a:pPr>
                      <a:r>
                        <a:rPr lang="en-US" sz="1000" b="0" u="none" strike="noStrike" baseline="0" noProof="0">
                          <a:solidFill>
                            <a:schemeClr val="tx1"/>
                          </a:solidFill>
                          <a:effectLst/>
                          <a:latin typeface="Poppins" panose="00000500000000000000" pitchFamily="2" charset="0"/>
                          <a:cs typeface="Poppins" panose="00000500000000000000" pitchFamily="2" charset="0"/>
                        </a:rPr>
                        <a:t>Year One: User Cost</a:t>
                      </a:r>
                      <a:endParaRPr lang="en-US" sz="1000" b="0" i="0" u="none" strike="noStrike" baseline="0" noProof="0">
                        <a:solidFill>
                          <a:schemeClr val="tx1"/>
                        </a:solidFill>
                        <a:effectLst/>
                        <a:latin typeface="Poppins" panose="00000500000000000000" pitchFamily="2" charset="0"/>
                        <a:cs typeface="Poppins" panose="00000500000000000000" pitchFamily="2" charset="0"/>
                      </a:endParaRPr>
                    </a:p>
                  </a:txBody>
                  <a:tcPr anchor="ctr"/>
                </a:tc>
                <a:tc>
                  <a:txBody>
                    <a:bodyPr/>
                    <a:lstStyle/>
                    <a:p>
                      <a:pPr algn="ctr" rtl="0" fontAlgn="auto"/>
                      <a:r>
                        <a:rPr lang="en-US" sz="1050" b="0">
                          <a:solidFill>
                            <a:schemeClr val="tx1"/>
                          </a:solidFill>
                          <a:effectLst/>
                          <a:latin typeface="Poppins" panose="00000500000000000000" pitchFamily="2" charset="0"/>
                          <a:cs typeface="Poppins" panose="00000500000000000000" pitchFamily="2" charset="0"/>
                        </a:rPr>
                        <a:t>$-</a:t>
                      </a:r>
                      <a:endParaRPr lang="en-US" sz="1050" b="0" i="0">
                        <a:solidFill>
                          <a:schemeClr val="tx1"/>
                        </a:solidFill>
                        <a:effectLst/>
                        <a:latin typeface="Poppins" panose="00000500000000000000" pitchFamily="2" charset="0"/>
                        <a:cs typeface="Poppins" panose="00000500000000000000" pitchFamily="2" charset="0"/>
                      </a:endParaRPr>
                    </a:p>
                  </a:txBody>
                  <a:tcPr anchor="ctr"/>
                </a:tc>
                <a:tc>
                  <a:txBody>
                    <a:bodyPr/>
                    <a:lstStyle/>
                    <a:p>
                      <a:pPr algn="ctr" rtl="0" fontAlgn="base"/>
                      <a:r>
                        <a:rPr lang="en-US" sz="1050" b="0">
                          <a:solidFill>
                            <a:schemeClr val="tx1"/>
                          </a:solidFill>
                          <a:effectLst/>
                          <a:latin typeface="Poppins" panose="00000500000000000000" pitchFamily="2" charset="0"/>
                          <a:cs typeface="Poppins" panose="00000500000000000000" pitchFamily="2" charset="0"/>
                        </a:rPr>
                        <a:t>$-</a:t>
                      </a:r>
                      <a:endParaRPr lang="en-US" sz="1050" b="0" i="0">
                        <a:solidFill>
                          <a:schemeClr val="tx1"/>
                        </a:solidFill>
                        <a:effectLst/>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909296789"/>
                  </a:ext>
                </a:extLst>
              </a:tr>
              <a:tr h="272142">
                <a:tc>
                  <a:txBody>
                    <a:bodyPr/>
                    <a:lstStyle/>
                    <a:p>
                      <a:pPr lvl="0" algn="r">
                        <a:buNone/>
                      </a:pPr>
                      <a:r>
                        <a:rPr lang="en-US" sz="1000" b="0" u="none" strike="noStrike" baseline="0" noProof="0">
                          <a:solidFill>
                            <a:schemeClr val="tx1"/>
                          </a:solidFill>
                          <a:effectLst/>
                          <a:latin typeface="Poppins" panose="00000500000000000000" pitchFamily="2" charset="0"/>
                          <a:cs typeface="Poppins" panose="00000500000000000000" pitchFamily="2" charset="0"/>
                        </a:rPr>
                        <a:t>TOTAL YEAR ONE</a:t>
                      </a:r>
                      <a:endParaRPr lang="en-US" sz="1000" b="0" i="0" u="none" strike="noStrike" baseline="0" noProof="0">
                        <a:solidFill>
                          <a:schemeClr val="tx1"/>
                        </a:solidFill>
                        <a:effectLst/>
                        <a:latin typeface="Poppins" panose="00000500000000000000" pitchFamily="2" charset="0"/>
                        <a:cs typeface="Poppins" panose="00000500000000000000" pitchFamily="2" charset="0"/>
                      </a:endParaRPr>
                    </a:p>
                  </a:txBody>
                  <a:tcPr anchor="ctr"/>
                </a:tc>
                <a:tc gridSpan="2">
                  <a:txBody>
                    <a:bodyPr/>
                    <a:lstStyle/>
                    <a:p>
                      <a:pPr lvl="0" algn="ctr">
                        <a:buNone/>
                      </a:pPr>
                      <a:r>
                        <a:rPr lang="en-US" sz="1050" b="1" kern="1200" noProof="0">
                          <a:solidFill>
                            <a:schemeClr val="tx1"/>
                          </a:solidFill>
                          <a:latin typeface="Poppins" panose="00000500000000000000" pitchFamily="2" charset="0"/>
                          <a:cs typeface="Poppins" panose="00000500000000000000" pitchFamily="2" charset="0"/>
                        </a:rPr>
                        <a:t>$ 270,150</a:t>
                      </a:r>
                      <a:endParaRPr lang="en-US" sz="1050" b="1" kern="1200">
                        <a:solidFill>
                          <a:schemeClr val="tx1"/>
                        </a:solidFill>
                        <a:latin typeface="Poppins" panose="00000500000000000000" pitchFamily="2" charset="0"/>
                        <a:ea typeface="+mn-ea"/>
                        <a:cs typeface="Poppins" panose="00000500000000000000" pitchFamily="2" charset="0"/>
                      </a:endParaRPr>
                    </a:p>
                  </a:txBody>
                  <a:tcPr anchor="ctr"/>
                </a:tc>
                <a:tc hMerge="1">
                  <a:txBody>
                    <a:bodyPr/>
                    <a:lstStyle/>
                    <a:p>
                      <a:endParaRPr lang="en-US"/>
                    </a:p>
                  </a:txBody>
                  <a:tcPr anchor="ctr"/>
                </a:tc>
                <a:extLst>
                  <a:ext uri="{0D108BD9-81ED-4DB2-BD59-A6C34878D82A}">
                    <a16:rowId xmlns:a16="http://schemas.microsoft.com/office/drawing/2014/main" val="1856835636"/>
                  </a:ext>
                </a:extLst>
              </a:tr>
              <a:tr h="272142">
                <a:tc>
                  <a:txBody>
                    <a:bodyPr/>
                    <a:lstStyle/>
                    <a:p>
                      <a:pPr lvl="0" algn="r">
                        <a:buNone/>
                      </a:pPr>
                      <a:r>
                        <a:rPr lang="en-US" sz="1000" b="1" u="none" strike="noStrike" baseline="0" noProof="0">
                          <a:solidFill>
                            <a:schemeClr val="tx1"/>
                          </a:solidFill>
                          <a:effectLst/>
                          <a:latin typeface="Poppins" panose="00000500000000000000" pitchFamily="2" charset="0"/>
                          <a:cs typeface="Poppins" panose="00000500000000000000" pitchFamily="2" charset="0"/>
                        </a:rPr>
                        <a:t>Year 2</a:t>
                      </a:r>
                      <a:endParaRPr lang="en-US" sz="1000" b="1" i="0" u="none" strike="noStrike" baseline="0" noProof="0">
                        <a:solidFill>
                          <a:schemeClr val="tx1"/>
                        </a:solidFill>
                        <a:effectLst/>
                        <a:latin typeface="Poppins" panose="00000500000000000000" pitchFamily="2" charset="0"/>
                        <a:cs typeface="Poppins" panose="00000500000000000000" pitchFamily="2" charset="0"/>
                      </a:endParaRPr>
                    </a:p>
                  </a:txBody>
                  <a:tcPr anchor="ctr"/>
                </a:tc>
                <a:tc gridSpan="2">
                  <a:txBody>
                    <a:bodyPr/>
                    <a:lstStyle/>
                    <a:p>
                      <a:pPr lvl="0" algn="ctr">
                        <a:buNone/>
                      </a:pPr>
                      <a:r>
                        <a:rPr lang="en-US" sz="1050" b="1" kern="1200">
                          <a:solidFill>
                            <a:schemeClr val="tx1"/>
                          </a:solidFill>
                          <a:latin typeface="Poppins" panose="00000500000000000000" pitchFamily="2" charset="0"/>
                          <a:cs typeface="Poppins" panose="00000500000000000000" pitchFamily="2" charset="0"/>
                        </a:rPr>
                        <a:t>$135,150</a:t>
                      </a:r>
                      <a:endParaRPr lang="en-US" sz="1050" b="1" kern="1200">
                        <a:solidFill>
                          <a:schemeClr val="tx1"/>
                        </a:solidFill>
                        <a:latin typeface="Poppins" panose="00000500000000000000" pitchFamily="2" charset="0"/>
                        <a:ea typeface="+mn-ea"/>
                        <a:cs typeface="Poppins" panose="00000500000000000000" pitchFamily="2" charset="0"/>
                      </a:endParaRPr>
                    </a:p>
                  </a:txBody>
                  <a:tcPr anchor="ctr"/>
                </a:tc>
                <a:tc hMerge="1">
                  <a:txBody>
                    <a:bodyPr/>
                    <a:lstStyle/>
                    <a:p>
                      <a:endParaRPr lang="en-GB"/>
                    </a:p>
                  </a:txBody>
                  <a:tcPr/>
                </a:tc>
                <a:extLst>
                  <a:ext uri="{0D108BD9-81ED-4DB2-BD59-A6C34878D82A}">
                    <a16:rowId xmlns:a16="http://schemas.microsoft.com/office/drawing/2014/main" val="3773695228"/>
                  </a:ext>
                </a:extLst>
              </a:tr>
            </a:tbl>
          </a:graphicData>
        </a:graphic>
      </p:graphicFrame>
      <p:graphicFrame>
        <p:nvGraphicFramePr>
          <p:cNvPr id="6" name="Table 5">
            <a:extLst>
              <a:ext uri="{FF2B5EF4-FFF2-40B4-BE49-F238E27FC236}">
                <a16:creationId xmlns:a16="http://schemas.microsoft.com/office/drawing/2014/main" id="{C095273D-D0EA-5AFE-2CB6-3B4DA6D60FA5}"/>
              </a:ext>
            </a:extLst>
          </p:cNvPr>
          <p:cNvGraphicFramePr>
            <a:graphicFrameLocks noGrp="1"/>
          </p:cNvGraphicFramePr>
          <p:nvPr>
            <p:extLst>
              <p:ext uri="{D42A27DB-BD31-4B8C-83A1-F6EECF244321}">
                <p14:modId xmlns:p14="http://schemas.microsoft.com/office/powerpoint/2010/main" val="1284137774"/>
              </p:ext>
            </p:extLst>
          </p:nvPr>
        </p:nvGraphicFramePr>
        <p:xfrm>
          <a:off x="6242957" y="1541614"/>
          <a:ext cx="5187040" cy="3273051"/>
        </p:xfrm>
        <a:graphic>
          <a:graphicData uri="http://schemas.openxmlformats.org/drawingml/2006/table">
            <a:tbl>
              <a:tblPr firstRow="1" bandRow="1">
                <a:tableStyleId>{21E4AEA4-8DFA-4A89-87EB-49C32662AFE0}</a:tableStyleId>
              </a:tblPr>
              <a:tblGrid>
                <a:gridCol w="1637764">
                  <a:extLst>
                    <a:ext uri="{9D8B030D-6E8A-4147-A177-3AD203B41FA5}">
                      <a16:colId xmlns:a16="http://schemas.microsoft.com/office/drawing/2014/main" val="1192650131"/>
                    </a:ext>
                  </a:extLst>
                </a:gridCol>
                <a:gridCol w="1709359">
                  <a:extLst>
                    <a:ext uri="{9D8B030D-6E8A-4147-A177-3AD203B41FA5}">
                      <a16:colId xmlns:a16="http://schemas.microsoft.com/office/drawing/2014/main" val="1393739186"/>
                    </a:ext>
                  </a:extLst>
                </a:gridCol>
                <a:gridCol w="1839917">
                  <a:extLst>
                    <a:ext uri="{9D8B030D-6E8A-4147-A177-3AD203B41FA5}">
                      <a16:colId xmlns:a16="http://schemas.microsoft.com/office/drawing/2014/main" val="2594816048"/>
                    </a:ext>
                  </a:extLst>
                </a:gridCol>
              </a:tblGrid>
              <a:tr h="407786">
                <a:tc>
                  <a:txBody>
                    <a:bodyPr/>
                    <a:lstStyle/>
                    <a:p>
                      <a:pPr algn="ctr" rtl="0" fontAlgn="auto"/>
                      <a:endParaRPr lang="en-US" sz="1400" b="1" i="0">
                        <a:solidFill>
                          <a:srgbClr val="FFFFFF"/>
                        </a:solidFill>
                        <a:effectLst/>
                        <a:latin typeface="Poppins" panose="00000500000000000000" pitchFamily="2" charset="0"/>
                        <a:cs typeface="Poppins" panose="00000500000000000000" pitchFamily="2" charset="0"/>
                      </a:endParaRPr>
                    </a:p>
                  </a:txBody>
                  <a:tcPr anchor="ctr"/>
                </a:tc>
                <a:tc grid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400" b="1">
                          <a:solidFill>
                            <a:schemeClr val="bg1"/>
                          </a:solidFill>
                          <a:latin typeface="Poppins" panose="00000500000000000000" pitchFamily="2" charset="0"/>
                          <a:cs typeface="Poppins" panose="00000500000000000000" pitchFamily="2" charset="0"/>
                        </a:rPr>
                        <a:t>POWER PLATFORM</a:t>
                      </a:r>
                    </a:p>
                  </a:txBody>
                  <a:tcPr anchor="ctr"/>
                </a:tc>
                <a:tc h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GB" sz="1400" b="1" kern="1200" noProof="0">
                        <a:solidFill>
                          <a:srgbClr val="FFFFFF"/>
                        </a:solidFill>
                        <a:effectLst/>
                        <a:latin typeface="Poppins" panose="00000500000000000000" pitchFamily="2" charset="0"/>
                        <a:ea typeface="+mn-ea"/>
                        <a:cs typeface="Poppins" panose="00000500000000000000" pitchFamily="2" charset="0"/>
                      </a:endParaRPr>
                    </a:p>
                  </a:txBody>
                  <a:tcPr anchor="ctr"/>
                </a:tc>
                <a:extLst>
                  <a:ext uri="{0D108BD9-81ED-4DB2-BD59-A6C34878D82A}">
                    <a16:rowId xmlns:a16="http://schemas.microsoft.com/office/drawing/2014/main" val="2607870771"/>
                  </a:ext>
                </a:extLst>
              </a:tr>
              <a:tr h="407786">
                <a:tc>
                  <a:txBody>
                    <a:bodyPr/>
                    <a:lstStyle/>
                    <a:p>
                      <a:pPr marL="0" lvl="0" algn="r" defTabSz="914400" rtl="0" eaLnBrk="1" latinLnBrk="0" hangingPunct="1">
                        <a:buNone/>
                      </a:pPr>
                      <a:endParaRPr lang="en-US" sz="1000" b="0" i="0" u="none" strike="noStrike" kern="1200" baseline="0">
                        <a:solidFill>
                          <a:schemeClr val="tx1"/>
                        </a:solidFill>
                        <a:effectLst/>
                        <a:latin typeface="Poppins" panose="00000500000000000000" pitchFamily="2" charset="0"/>
                        <a:ea typeface="+mn-ea"/>
                        <a:cs typeface="Poppins" panose="00000500000000000000" pitchFamily="2" charset="0"/>
                      </a:endParaRPr>
                    </a:p>
                  </a:txBody>
                  <a:tcPr anchor="ctr"/>
                </a:tc>
                <a:tc>
                  <a:txBody>
                    <a:bodyPr/>
                    <a:lstStyle/>
                    <a:p>
                      <a:pPr marL="0" marR="0" lvl="0" indent="0" algn="ctr" defTabSz="914400">
                        <a:lnSpc>
                          <a:spcPct val="100000"/>
                        </a:lnSpc>
                        <a:spcBef>
                          <a:spcPts val="0"/>
                        </a:spcBef>
                        <a:spcAft>
                          <a:spcPts val="0"/>
                        </a:spcAft>
                        <a:buClrTx/>
                        <a:buSzTx/>
                        <a:buFontTx/>
                        <a:buNone/>
                        <a:tabLst/>
                        <a:defRPr/>
                      </a:pPr>
                      <a:r>
                        <a:rPr lang="en-GB" sz="1400" b="1" kern="1200" noProof="0">
                          <a:solidFill>
                            <a:schemeClr val="tx1"/>
                          </a:solidFill>
                          <a:effectLst/>
                          <a:latin typeface="Poppins" panose="00000500000000000000" pitchFamily="2" charset="0"/>
                          <a:ea typeface="+mn-ea"/>
                          <a:cs typeface="Poppins" panose="00000500000000000000" pitchFamily="2" charset="0"/>
                        </a:rPr>
                        <a:t>Hard Costs</a:t>
                      </a:r>
                    </a:p>
                  </a:txBody>
                  <a:tcPr anchor="ctr"/>
                </a:tc>
                <a:tc>
                  <a:txBody>
                    <a:bodyPr/>
                    <a:lstStyle/>
                    <a:p>
                      <a:pPr marL="0" marR="0" lvl="0" indent="0" algn="ctr" defTabSz="914400">
                        <a:lnSpc>
                          <a:spcPct val="100000"/>
                        </a:lnSpc>
                        <a:spcBef>
                          <a:spcPts val="0"/>
                        </a:spcBef>
                        <a:spcAft>
                          <a:spcPts val="0"/>
                        </a:spcAft>
                        <a:buClrTx/>
                        <a:buSzTx/>
                        <a:buFontTx/>
                        <a:buNone/>
                        <a:tabLst/>
                        <a:defRPr/>
                      </a:pPr>
                      <a:r>
                        <a:rPr lang="en-GB" sz="1400" b="1" kern="1200" noProof="0">
                          <a:solidFill>
                            <a:schemeClr val="tx1"/>
                          </a:solidFill>
                          <a:effectLst/>
                          <a:latin typeface="Poppins" panose="00000500000000000000" pitchFamily="2" charset="0"/>
                          <a:ea typeface="+mn-ea"/>
                          <a:cs typeface="Poppins" panose="00000500000000000000" pitchFamily="2" charset="0"/>
                        </a:rPr>
                        <a:t>Soft Costs</a:t>
                      </a:r>
                    </a:p>
                  </a:txBody>
                  <a:tcPr anchor="ctr"/>
                </a:tc>
                <a:extLst>
                  <a:ext uri="{0D108BD9-81ED-4DB2-BD59-A6C34878D82A}">
                    <a16:rowId xmlns:a16="http://schemas.microsoft.com/office/drawing/2014/main" val="3214477562"/>
                  </a:ext>
                </a:extLst>
              </a:tr>
              <a:tr h="654605">
                <a:tc>
                  <a:txBody>
                    <a:bodyPr/>
                    <a:lstStyle/>
                    <a:p>
                      <a:pPr marL="0" lvl="0" algn="r" defTabSz="914400" rtl="0" eaLnBrk="1" latinLnBrk="0" hangingPunct="1">
                        <a:buNone/>
                      </a:pPr>
                      <a:r>
                        <a:rPr lang="en-US" sz="1000" b="0" i="0" u="none" strike="noStrike" kern="1200" baseline="0" noProof="0">
                          <a:solidFill>
                            <a:schemeClr val="tx1"/>
                          </a:solidFill>
                          <a:effectLst/>
                          <a:latin typeface="Poppins" panose="00000500000000000000" pitchFamily="2" charset="0"/>
                          <a:ea typeface="+mn-ea"/>
                          <a:cs typeface="Poppins" panose="00000500000000000000" pitchFamily="2" charset="0"/>
                        </a:rPr>
                        <a:t>Year One:</a:t>
                      </a:r>
                      <a:br>
                        <a:rPr lang="en-US" sz="1000" b="0" i="0" u="none" strike="noStrike" kern="1200" baseline="0" noProof="0">
                          <a:solidFill>
                            <a:schemeClr val="tx1"/>
                          </a:solidFill>
                          <a:effectLst/>
                          <a:latin typeface="Poppins" panose="00000500000000000000" pitchFamily="2" charset="0"/>
                          <a:ea typeface="+mn-ea"/>
                          <a:cs typeface="Poppins" panose="00000500000000000000" pitchFamily="2" charset="0"/>
                        </a:rPr>
                      </a:br>
                      <a:r>
                        <a:rPr lang="en-US" sz="1000" b="0" i="0" u="none" strike="noStrike" kern="1200" baseline="0" noProof="0">
                          <a:solidFill>
                            <a:schemeClr val="tx1"/>
                          </a:solidFill>
                          <a:effectLst/>
                          <a:latin typeface="Poppins" panose="00000500000000000000" pitchFamily="2" charset="0"/>
                          <a:ea typeface="+mn-ea"/>
                          <a:cs typeface="Poppins" panose="00000500000000000000" pitchFamily="2" charset="0"/>
                        </a:rPr>
                        <a:t> Dev Cost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i="0">
                          <a:solidFill>
                            <a:schemeClr val="tx1"/>
                          </a:solidFill>
                          <a:effectLst/>
                          <a:latin typeface="Poppins" panose="00000500000000000000" pitchFamily="2" charset="0"/>
                          <a:cs typeface="Poppins" panose="00000500000000000000" pitchFamily="2" charset="0"/>
                        </a:rPr>
                        <a:t>$-</a:t>
                      </a:r>
                    </a:p>
                  </a:txBody>
                  <a:tcPr anchor="ctr"/>
                </a:tc>
                <a:tc>
                  <a:txBody>
                    <a:bodyPr/>
                    <a:lstStyle/>
                    <a:p>
                      <a:pPr lvl="0" algn="ctr" rtl="0">
                        <a:buNone/>
                      </a:pPr>
                      <a:r>
                        <a:rPr lang="en-US" sz="1050" b="0" i="0">
                          <a:solidFill>
                            <a:schemeClr val="tx1"/>
                          </a:solidFill>
                          <a:effectLst/>
                          <a:latin typeface="Poppins" panose="00000500000000000000" pitchFamily="2" charset="0"/>
                          <a:cs typeface="Poppins" panose="00000500000000000000" pitchFamily="2" charset="0"/>
                        </a:rPr>
                        <a:t>$ 80,000</a:t>
                      </a:r>
                    </a:p>
                  </a:txBody>
                  <a:tcPr anchor="ctr"/>
                </a:tc>
                <a:extLst>
                  <a:ext uri="{0D108BD9-81ED-4DB2-BD59-A6C34878D82A}">
                    <a16:rowId xmlns:a16="http://schemas.microsoft.com/office/drawing/2014/main" val="141904284"/>
                  </a:ext>
                </a:extLst>
              </a:tr>
              <a:tr h="568754">
                <a:tc>
                  <a:txBody>
                    <a:bodyPr/>
                    <a:lstStyle/>
                    <a:p>
                      <a:pPr marL="0" lvl="0" algn="r" defTabSz="914400" rtl="0" eaLnBrk="1" latinLnBrk="0" hangingPunct="1">
                        <a:buNone/>
                      </a:pPr>
                      <a:r>
                        <a:rPr lang="en-US" sz="1000" b="0" i="0" u="none" strike="noStrike" kern="1200" baseline="0" noProof="0">
                          <a:solidFill>
                            <a:schemeClr val="tx1"/>
                          </a:solidFill>
                          <a:effectLst/>
                          <a:latin typeface="Poppins" panose="00000500000000000000" pitchFamily="2" charset="0"/>
                          <a:ea typeface="+mn-ea"/>
                          <a:cs typeface="Poppins" panose="00000500000000000000" pitchFamily="2" charset="0"/>
                        </a:rPr>
                        <a:t>Year One: Support/Maintenance</a:t>
                      </a:r>
                      <a:endParaRPr lang="en-US" sz="1000" b="0" i="0" u="none" strike="noStrike" kern="1200" baseline="0">
                        <a:solidFill>
                          <a:schemeClr val="tx1"/>
                        </a:solidFill>
                        <a:effectLst/>
                        <a:latin typeface="Poppins" panose="00000500000000000000" pitchFamily="2" charset="0"/>
                        <a:ea typeface="+mn-ea"/>
                        <a:cs typeface="Poppins"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i="0">
                          <a:solidFill>
                            <a:schemeClr val="tx1"/>
                          </a:solidFill>
                          <a:effectLst/>
                          <a:latin typeface="Poppins" panose="00000500000000000000" pitchFamily="2" charset="0"/>
                          <a:cs typeface="Poppins" panose="00000500000000000000" pitchFamily="2" charset="0"/>
                        </a:rPr>
                        <a:t>$-</a:t>
                      </a:r>
                    </a:p>
                  </a:txBody>
                  <a:tcPr anchor="ctr"/>
                </a:tc>
                <a:tc>
                  <a:txBody>
                    <a:bodyPr/>
                    <a:lstStyle/>
                    <a:p>
                      <a:pPr lvl="0" algn="ctr">
                        <a:buNone/>
                      </a:pPr>
                      <a:r>
                        <a:rPr lang="en-US" sz="1050" b="0" i="0">
                          <a:solidFill>
                            <a:schemeClr val="tx1"/>
                          </a:solidFill>
                          <a:effectLst/>
                          <a:latin typeface="Poppins" panose="00000500000000000000" pitchFamily="2" charset="0"/>
                          <a:cs typeface="Poppins" panose="00000500000000000000" pitchFamily="2" charset="0"/>
                        </a:rPr>
                        <a:t>$ 50,000</a:t>
                      </a:r>
                      <a:endParaRPr lang="en-US" sz="105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627026862"/>
                  </a:ext>
                </a:extLst>
              </a:tr>
              <a:tr h="255155">
                <a:tc>
                  <a:txBody>
                    <a:bodyPr/>
                    <a:lstStyle/>
                    <a:p>
                      <a:pPr lvl="0" algn="r">
                        <a:buNone/>
                      </a:pPr>
                      <a:r>
                        <a:rPr lang="en-US" sz="1000" b="0" i="0" u="none" strike="noStrike" baseline="0" noProof="0">
                          <a:solidFill>
                            <a:schemeClr val="tx1"/>
                          </a:solidFill>
                          <a:effectLst/>
                          <a:latin typeface="Poppins" panose="00000500000000000000" pitchFamily="2" charset="0"/>
                          <a:cs typeface="Poppins" panose="00000500000000000000" pitchFamily="2" charset="0"/>
                        </a:rPr>
                        <a:t>TOTAL YEAR ONE</a:t>
                      </a:r>
                    </a:p>
                  </a:txBody>
                  <a:tcPr anchor="ctr"/>
                </a:tc>
                <a:tc gridSpan="2">
                  <a:txBody>
                    <a:bodyPr/>
                    <a:lstStyle/>
                    <a:p>
                      <a:pPr lvl="0" algn="ctr" rtl="0">
                        <a:buNone/>
                      </a:pPr>
                      <a:r>
                        <a:rPr lang="en-US" sz="1050" b="1">
                          <a:solidFill>
                            <a:schemeClr val="tx1"/>
                          </a:solidFill>
                          <a:latin typeface="Poppins" panose="00000500000000000000" pitchFamily="2" charset="0"/>
                          <a:cs typeface="Poppins" panose="00000500000000000000" pitchFamily="2" charset="0"/>
                        </a:rPr>
                        <a:t>$ 130,000</a:t>
                      </a:r>
                    </a:p>
                  </a:txBody>
                  <a:tcPr anchor="ctr"/>
                </a:tc>
                <a:tc hMerge="1">
                  <a:txBody>
                    <a:bodyPr/>
                    <a:lstStyle/>
                    <a:p>
                      <a:endParaRPr lang="en-US"/>
                    </a:p>
                  </a:txBody>
                  <a:tcPr anchor="ctr"/>
                </a:tc>
                <a:extLst>
                  <a:ext uri="{0D108BD9-81ED-4DB2-BD59-A6C34878D82A}">
                    <a16:rowId xmlns:a16="http://schemas.microsoft.com/office/drawing/2014/main" val="1086676620"/>
                  </a:ext>
                </a:extLst>
              </a:tr>
              <a:tr h="118557">
                <a:tc>
                  <a:txBody>
                    <a:bodyPr/>
                    <a:lstStyle/>
                    <a:p>
                      <a:pPr marL="0" lvl="0" algn="r" defTabSz="914400" rtl="0" eaLnBrk="1" latinLnBrk="0" hangingPunct="1">
                        <a:buNone/>
                      </a:pPr>
                      <a:endParaRPr lang="en-US" sz="100" b="0" i="0" u="none" strike="noStrike" kern="1200" baseline="0" noProof="0">
                        <a:solidFill>
                          <a:schemeClr val="tx1"/>
                        </a:solidFill>
                        <a:effectLst/>
                        <a:latin typeface="Poppins" panose="00000500000000000000" pitchFamily="2" charset="0"/>
                        <a:ea typeface="+mn-ea"/>
                        <a:cs typeface="Poppins" panose="00000500000000000000" pitchFamily="2" charset="0"/>
                      </a:endParaRPr>
                    </a:p>
                  </a:txBody>
                  <a:tcPr anchor="ctr">
                    <a:solidFill>
                      <a:srgbClr val="002060"/>
                    </a:solidFill>
                  </a:tcPr>
                </a:tc>
                <a:tc>
                  <a:txBody>
                    <a:bodyPr/>
                    <a:lstStyle/>
                    <a:p>
                      <a:pPr lvl="0" algn="ctr" rtl="0">
                        <a:buNone/>
                      </a:pPr>
                      <a:endParaRPr lang="en-US" sz="100" b="0" i="0">
                        <a:solidFill>
                          <a:schemeClr val="tx1"/>
                        </a:solidFill>
                        <a:effectLst/>
                        <a:latin typeface="Poppins" panose="00000500000000000000" pitchFamily="2" charset="0"/>
                        <a:cs typeface="Poppins" panose="00000500000000000000" pitchFamily="2" charset="0"/>
                      </a:endParaRPr>
                    </a:p>
                  </a:txBody>
                  <a:tcPr anchor="ctr">
                    <a:solidFill>
                      <a:srgbClr val="002060"/>
                    </a:solidFill>
                  </a:tcPr>
                </a:tc>
                <a:tc>
                  <a:txBody>
                    <a:bodyPr/>
                    <a:lstStyle/>
                    <a:p>
                      <a:pPr lvl="0" algn="ctr" rtl="0">
                        <a:buNone/>
                      </a:pPr>
                      <a:endParaRPr lang="en-US" sz="100" b="0" i="0">
                        <a:solidFill>
                          <a:schemeClr val="tx1"/>
                        </a:solidFill>
                        <a:effectLst/>
                        <a:latin typeface="Poppins" panose="00000500000000000000" pitchFamily="2" charset="0"/>
                        <a:cs typeface="Poppins" panose="00000500000000000000" pitchFamily="2" charset="0"/>
                      </a:endParaRPr>
                    </a:p>
                  </a:txBody>
                  <a:tcPr anchor="ctr">
                    <a:solidFill>
                      <a:srgbClr val="002060"/>
                    </a:solidFill>
                  </a:tcPr>
                </a:tc>
                <a:extLst>
                  <a:ext uri="{0D108BD9-81ED-4DB2-BD59-A6C34878D82A}">
                    <a16:rowId xmlns:a16="http://schemas.microsoft.com/office/drawing/2014/main" val="3422126778"/>
                  </a:ext>
                </a:extLst>
              </a:tr>
              <a:tr h="350098">
                <a:tc>
                  <a:txBody>
                    <a:bodyPr/>
                    <a:lstStyle/>
                    <a:p>
                      <a:pPr marL="0" lvl="0" algn="r" defTabSz="914400" rtl="0" eaLnBrk="1" latinLnBrk="0" hangingPunct="1">
                        <a:buNone/>
                      </a:pPr>
                      <a:r>
                        <a:rPr lang="en-US" sz="1000" b="0" i="0" u="none" strike="noStrike" kern="1200" baseline="0" noProof="0">
                          <a:solidFill>
                            <a:schemeClr val="tx1"/>
                          </a:solidFill>
                          <a:effectLst/>
                          <a:latin typeface="Poppins" panose="00000500000000000000" pitchFamily="2" charset="0"/>
                          <a:ea typeface="+mn-ea"/>
                          <a:cs typeface="Poppins" panose="00000500000000000000" pitchFamily="2" charset="0"/>
                        </a:rPr>
                        <a:t>Year One: User Cost</a:t>
                      </a:r>
                    </a:p>
                  </a:txBody>
                  <a:tcPr anchor="ctr"/>
                </a:tc>
                <a:tc>
                  <a:txBody>
                    <a:bodyPr/>
                    <a:lstStyle/>
                    <a:p>
                      <a:pPr lvl="0" algn="ctr" rtl="0">
                        <a:buNone/>
                      </a:pPr>
                      <a:r>
                        <a:rPr lang="en-US" sz="1050" b="0" i="0">
                          <a:solidFill>
                            <a:schemeClr val="tx1"/>
                          </a:solidFill>
                          <a:effectLst/>
                          <a:latin typeface="Poppins" panose="00000500000000000000" pitchFamily="2" charset="0"/>
                          <a:cs typeface="Poppins" panose="00000500000000000000" pitchFamily="2" charset="0"/>
                        </a:rPr>
                        <a:t>$ 12,000</a:t>
                      </a:r>
                    </a:p>
                  </a:txBody>
                  <a:tcPr anchor="ctr"/>
                </a:tc>
                <a:tc>
                  <a:txBody>
                    <a:bodyPr/>
                    <a:lstStyle/>
                    <a:p>
                      <a:pPr lvl="0" algn="ctr" rtl="0">
                        <a:buNone/>
                      </a:pPr>
                      <a:endParaRPr lang="en-US" sz="1050" b="0" i="0">
                        <a:solidFill>
                          <a:schemeClr val="tx1"/>
                        </a:solidFill>
                        <a:effectLst/>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1228659204"/>
                  </a:ext>
                </a:extLst>
              </a:tr>
              <a:tr h="255155">
                <a:tc>
                  <a:txBody>
                    <a:bodyPr/>
                    <a:lstStyle/>
                    <a:p>
                      <a:pPr marL="0" lvl="0" algn="r" defTabSz="914400" rtl="0" eaLnBrk="1" latinLnBrk="0" hangingPunct="1">
                        <a:buNone/>
                      </a:pPr>
                      <a:r>
                        <a:rPr lang="en-US" sz="1000" b="0" i="0" u="none" strike="noStrike" kern="1200" baseline="0" noProof="0">
                          <a:solidFill>
                            <a:schemeClr val="tx1"/>
                          </a:solidFill>
                          <a:effectLst/>
                          <a:latin typeface="Poppins" panose="00000500000000000000" pitchFamily="2" charset="0"/>
                          <a:ea typeface="+mn-ea"/>
                          <a:cs typeface="Poppins" panose="00000500000000000000" pitchFamily="2" charset="0"/>
                        </a:rPr>
                        <a:t>TOTAL YEAR ONE</a:t>
                      </a:r>
                      <a:endParaRPr lang="en-US" sz="1000" b="0" i="0" u="none" strike="noStrike" kern="1200" baseline="0">
                        <a:solidFill>
                          <a:schemeClr val="tx1"/>
                        </a:solidFill>
                        <a:effectLst/>
                        <a:latin typeface="Poppins" panose="00000500000000000000" pitchFamily="2" charset="0"/>
                        <a:ea typeface="+mn-ea"/>
                        <a:cs typeface="Poppins" panose="00000500000000000000" pitchFamily="2" charset="0"/>
                      </a:endParaRPr>
                    </a:p>
                  </a:txBody>
                  <a:tcPr anchor="ctr"/>
                </a:tc>
                <a:tc gridSpan="2">
                  <a:txBody>
                    <a:bodyPr/>
                    <a:lstStyle/>
                    <a:p>
                      <a:pPr lvl="0" algn="ctr">
                        <a:buNone/>
                      </a:pPr>
                      <a:r>
                        <a:rPr lang="en-US" sz="1050" b="1" kern="1200" noProof="0">
                          <a:solidFill>
                            <a:schemeClr val="tx1"/>
                          </a:solidFill>
                          <a:latin typeface="Poppins" panose="00000500000000000000" pitchFamily="2" charset="0"/>
                          <a:ea typeface="+mn-ea"/>
                          <a:cs typeface="Poppins" panose="00000500000000000000" pitchFamily="2" charset="0"/>
                        </a:rPr>
                        <a:t>$ 142,000</a:t>
                      </a:r>
                      <a:endParaRPr lang="en-US" sz="1050" b="1" kern="1200">
                        <a:solidFill>
                          <a:schemeClr val="tx1"/>
                        </a:solidFill>
                        <a:latin typeface="Poppins" panose="00000500000000000000" pitchFamily="2" charset="0"/>
                        <a:ea typeface="+mn-ea"/>
                        <a:cs typeface="Poppins" panose="00000500000000000000" pitchFamily="2" charset="0"/>
                      </a:endParaRPr>
                    </a:p>
                  </a:txBody>
                  <a:tcPr anchor="ctr"/>
                </a:tc>
                <a:tc hMerge="1">
                  <a:txBody>
                    <a:bodyPr/>
                    <a:lstStyle/>
                    <a:p>
                      <a:endParaRPr lang="en-US"/>
                    </a:p>
                  </a:txBody>
                  <a:tcPr anchor="ctr"/>
                </a:tc>
                <a:extLst>
                  <a:ext uri="{0D108BD9-81ED-4DB2-BD59-A6C34878D82A}">
                    <a16:rowId xmlns:a16="http://schemas.microsoft.com/office/drawing/2014/main" val="3777834720"/>
                  </a:ext>
                </a:extLst>
              </a:tr>
              <a:tr h="25515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noProof="0">
                          <a:solidFill>
                            <a:schemeClr val="tx1"/>
                          </a:solidFill>
                          <a:effectLst/>
                          <a:latin typeface="Poppins" panose="00000500000000000000" pitchFamily="2" charset="0"/>
                          <a:ea typeface="+mn-ea"/>
                          <a:cs typeface="Poppins" panose="00000500000000000000" pitchFamily="2" charset="0"/>
                        </a:rPr>
                        <a:t>Year 2</a:t>
                      </a:r>
                    </a:p>
                  </a:txBody>
                  <a:tcPr anchor="ctr"/>
                </a:tc>
                <a:tc gridSpan="2">
                  <a:txBody>
                    <a:bodyPr/>
                    <a:lstStyle/>
                    <a:p>
                      <a:pPr marL="0" lvl="0" algn="ctr" defTabSz="914400" rtl="0" eaLnBrk="1" latinLnBrk="0" hangingPunct="1">
                        <a:buNone/>
                      </a:pPr>
                      <a:r>
                        <a:rPr lang="en-US" sz="1050" b="1" i="0" u="none" strike="noStrike" kern="1200" baseline="0" dirty="0">
                          <a:solidFill>
                            <a:schemeClr val="tx1"/>
                          </a:solidFill>
                          <a:effectLst/>
                          <a:latin typeface="Poppins" panose="00000500000000000000" pitchFamily="2" charset="0"/>
                          <a:ea typeface="+mn-ea"/>
                          <a:cs typeface="Poppins" panose="00000500000000000000" pitchFamily="2" charset="0"/>
                        </a:rPr>
                        <a:t>$62,000</a:t>
                      </a:r>
                    </a:p>
                  </a:txBody>
                  <a:tcPr anchor="ctr"/>
                </a:tc>
                <a:tc hMerge="1">
                  <a:txBody>
                    <a:bodyPr/>
                    <a:lstStyle/>
                    <a:p>
                      <a:endParaRPr lang="en-GB"/>
                    </a:p>
                  </a:txBody>
                  <a:tcPr/>
                </a:tc>
                <a:extLst>
                  <a:ext uri="{0D108BD9-81ED-4DB2-BD59-A6C34878D82A}">
                    <a16:rowId xmlns:a16="http://schemas.microsoft.com/office/drawing/2014/main" val="1120481096"/>
                  </a:ext>
                </a:extLst>
              </a:tr>
            </a:tbl>
          </a:graphicData>
        </a:graphic>
      </p:graphicFrame>
      <p:sp>
        <p:nvSpPr>
          <p:cNvPr id="10" name="TextBox 9">
            <a:extLst>
              <a:ext uri="{FF2B5EF4-FFF2-40B4-BE49-F238E27FC236}">
                <a16:creationId xmlns:a16="http://schemas.microsoft.com/office/drawing/2014/main" id="{777FB508-28BC-44F5-E038-84DEB2D9BEE1}"/>
              </a:ext>
            </a:extLst>
          </p:cNvPr>
          <p:cNvSpPr txBox="1"/>
          <p:nvPr/>
        </p:nvSpPr>
        <p:spPr>
          <a:xfrm>
            <a:off x="419101" y="1179765"/>
            <a:ext cx="5189582" cy="369332"/>
          </a:xfrm>
          <a:prstGeom prst="rect">
            <a:avLst/>
          </a:prstGeom>
          <a:noFill/>
        </p:spPr>
        <p:txBody>
          <a:bodyPr wrap="square">
            <a:spAutoFit/>
          </a:bodyPr>
          <a:lstStyle/>
          <a:p>
            <a:pPr algn="ctr"/>
            <a:r>
              <a:rPr lang="en-GB">
                <a:latin typeface="Poppins Black" panose="00000A00000000000000" pitchFamily="2" charset="0"/>
                <a:cs typeface="Poppins Black" panose="00000A00000000000000" pitchFamily="2" charset="0"/>
              </a:rPr>
              <a:t>UNLIMITED USERS</a:t>
            </a:r>
          </a:p>
        </p:txBody>
      </p:sp>
      <p:sp>
        <p:nvSpPr>
          <p:cNvPr id="11" name="TextBox 10">
            <a:extLst>
              <a:ext uri="{FF2B5EF4-FFF2-40B4-BE49-F238E27FC236}">
                <a16:creationId xmlns:a16="http://schemas.microsoft.com/office/drawing/2014/main" id="{54A1FC74-895C-6615-2866-B2E4DDFB533D}"/>
              </a:ext>
            </a:extLst>
          </p:cNvPr>
          <p:cNvSpPr txBox="1"/>
          <p:nvPr/>
        </p:nvSpPr>
        <p:spPr>
          <a:xfrm>
            <a:off x="6242957" y="1179765"/>
            <a:ext cx="5187040" cy="369332"/>
          </a:xfrm>
          <a:prstGeom prst="rect">
            <a:avLst/>
          </a:prstGeom>
          <a:noFill/>
        </p:spPr>
        <p:txBody>
          <a:bodyPr wrap="square">
            <a:spAutoFit/>
          </a:bodyPr>
          <a:lstStyle/>
          <a:p>
            <a:pPr algn="ctr"/>
            <a:r>
              <a:rPr lang="en-GB">
                <a:latin typeface="Poppins Black" panose="00000A00000000000000" pitchFamily="2" charset="0"/>
                <a:cs typeface="Poppins Black" panose="00000A00000000000000" pitchFamily="2" charset="0"/>
              </a:rPr>
              <a:t>200 USERS</a:t>
            </a:r>
          </a:p>
        </p:txBody>
      </p:sp>
      <p:graphicFrame>
        <p:nvGraphicFramePr>
          <p:cNvPr id="18" name="Table 17">
            <a:extLst>
              <a:ext uri="{FF2B5EF4-FFF2-40B4-BE49-F238E27FC236}">
                <a16:creationId xmlns:a16="http://schemas.microsoft.com/office/drawing/2014/main" id="{84C92AFA-2BAA-BA98-3881-E51A3E3481D1}"/>
              </a:ext>
            </a:extLst>
          </p:cNvPr>
          <p:cNvGraphicFramePr>
            <a:graphicFrameLocks noGrp="1"/>
          </p:cNvGraphicFramePr>
          <p:nvPr>
            <p:extLst>
              <p:ext uri="{D42A27DB-BD31-4B8C-83A1-F6EECF244321}">
                <p14:modId xmlns:p14="http://schemas.microsoft.com/office/powerpoint/2010/main" val="2964456995"/>
              </p:ext>
            </p:extLst>
          </p:nvPr>
        </p:nvGraphicFramePr>
        <p:xfrm>
          <a:off x="6242957" y="4951517"/>
          <a:ext cx="5187040" cy="982980"/>
        </p:xfrm>
        <a:graphic>
          <a:graphicData uri="http://schemas.openxmlformats.org/drawingml/2006/table">
            <a:tbl>
              <a:tblPr bandRow="1">
                <a:tableStyleId>{21E4AEA4-8DFA-4A89-87EB-49C32662AFE0}</a:tableStyleId>
              </a:tblPr>
              <a:tblGrid>
                <a:gridCol w="1637764">
                  <a:extLst>
                    <a:ext uri="{9D8B030D-6E8A-4147-A177-3AD203B41FA5}">
                      <a16:colId xmlns:a16="http://schemas.microsoft.com/office/drawing/2014/main" val="1192650131"/>
                    </a:ext>
                  </a:extLst>
                </a:gridCol>
                <a:gridCol w="1709359">
                  <a:extLst>
                    <a:ext uri="{9D8B030D-6E8A-4147-A177-3AD203B41FA5}">
                      <a16:colId xmlns:a16="http://schemas.microsoft.com/office/drawing/2014/main" val="1393739186"/>
                    </a:ext>
                  </a:extLst>
                </a:gridCol>
                <a:gridCol w="1839917">
                  <a:extLst>
                    <a:ext uri="{9D8B030D-6E8A-4147-A177-3AD203B41FA5}">
                      <a16:colId xmlns:a16="http://schemas.microsoft.com/office/drawing/2014/main" val="2594816048"/>
                    </a:ext>
                  </a:extLst>
                </a:gridCol>
              </a:tblGrid>
              <a:tr h="144389">
                <a:tc>
                  <a:txBody>
                    <a:bodyPr/>
                    <a:lstStyle/>
                    <a:p>
                      <a:pPr marL="0" lvl="0" algn="r" defTabSz="914400" rtl="0" eaLnBrk="1" latinLnBrk="0" hangingPunct="1">
                        <a:buNone/>
                      </a:pPr>
                      <a:r>
                        <a:rPr lang="en-GB" sz="900" b="1" kern="1200" noProof="0">
                          <a:solidFill>
                            <a:schemeClr val="tx1"/>
                          </a:solidFill>
                          <a:effectLst/>
                          <a:latin typeface="Poppins Black" panose="00000A00000000000000" pitchFamily="2" charset="0"/>
                          <a:ea typeface="+mn-ea"/>
                          <a:cs typeface="Poppins Black" panose="00000A00000000000000" pitchFamily="2" charset="0"/>
                        </a:rPr>
                        <a:t>Additional </a:t>
                      </a:r>
                      <a:r>
                        <a:rPr lang="en-US" sz="900" b="1" i="0" u="none" strike="noStrike" kern="1200" baseline="0">
                          <a:solidFill>
                            <a:schemeClr val="tx1"/>
                          </a:solidFill>
                          <a:effectLst/>
                          <a:latin typeface="Poppins Black" panose="00000A00000000000000" pitchFamily="2" charset="0"/>
                          <a:ea typeface="+mn-ea"/>
                          <a:cs typeface="Poppins Black" panose="00000A00000000000000" pitchFamily="2" charset="0"/>
                        </a:rPr>
                        <a:t>Users</a:t>
                      </a:r>
                    </a:p>
                  </a:txBody>
                  <a:tcPr anchor="ctr"/>
                </a:tc>
                <a:tc>
                  <a:txBody>
                    <a:bodyPr/>
                    <a:lstStyle/>
                    <a:p>
                      <a:pPr marL="0" marR="0" lvl="0" indent="0" algn="ctr" defTabSz="914400">
                        <a:lnSpc>
                          <a:spcPct val="100000"/>
                        </a:lnSpc>
                        <a:spcBef>
                          <a:spcPts val="0"/>
                        </a:spcBef>
                        <a:spcAft>
                          <a:spcPts val="0"/>
                        </a:spcAft>
                        <a:buClrTx/>
                        <a:buSzTx/>
                        <a:buFontTx/>
                        <a:buNone/>
                        <a:tabLst/>
                        <a:defRPr/>
                      </a:pPr>
                      <a:r>
                        <a:rPr lang="en-GB" sz="900" b="1" kern="1200" noProof="0">
                          <a:solidFill>
                            <a:schemeClr val="tx1"/>
                          </a:solidFill>
                          <a:effectLst/>
                          <a:latin typeface="Poppins Black" panose="00000A00000000000000" pitchFamily="2" charset="0"/>
                          <a:ea typeface="+mn-ea"/>
                          <a:cs typeface="Poppins Black" panose="00000A00000000000000" pitchFamily="2" charset="0"/>
                        </a:rPr>
                        <a:t>Additional Hard Costs</a:t>
                      </a:r>
                    </a:p>
                  </a:txBody>
                  <a:tcPr anchor="ctr"/>
                </a:tc>
                <a:tc>
                  <a:txBody>
                    <a:bodyPr/>
                    <a:lstStyle/>
                    <a:p>
                      <a:pPr marL="0" marR="0" lvl="0" indent="0" algn="ctr" defTabSz="914400">
                        <a:lnSpc>
                          <a:spcPct val="100000"/>
                        </a:lnSpc>
                        <a:spcBef>
                          <a:spcPts val="0"/>
                        </a:spcBef>
                        <a:spcAft>
                          <a:spcPts val="0"/>
                        </a:spcAft>
                        <a:buClrTx/>
                        <a:buSzTx/>
                        <a:buFontTx/>
                        <a:buNone/>
                        <a:tabLst/>
                        <a:defRPr/>
                      </a:pPr>
                      <a:r>
                        <a:rPr lang="en-GB" sz="900" b="1" kern="1200" noProof="0">
                          <a:solidFill>
                            <a:schemeClr val="tx1"/>
                          </a:solidFill>
                          <a:effectLst/>
                          <a:latin typeface="Poppins Black" panose="00000A00000000000000" pitchFamily="2" charset="0"/>
                          <a:ea typeface="+mn-ea"/>
                          <a:cs typeface="Poppins Black" panose="00000A00000000000000" pitchFamily="2" charset="0"/>
                        </a:rPr>
                        <a:t>Year Two Total</a:t>
                      </a:r>
                    </a:p>
                  </a:txBody>
                  <a:tcPr anchor="ctr"/>
                </a:tc>
                <a:extLst>
                  <a:ext uri="{0D108BD9-81ED-4DB2-BD59-A6C34878D82A}">
                    <a16:rowId xmlns:a16="http://schemas.microsoft.com/office/drawing/2014/main" val="3214477562"/>
                  </a:ext>
                </a:extLst>
              </a:tr>
              <a:tr h="231783">
                <a:tc>
                  <a:txBody>
                    <a:bodyPr/>
                    <a:lstStyle/>
                    <a:p>
                      <a:pPr marL="0" lvl="0" algn="r" defTabSz="914400" rtl="0" eaLnBrk="1" latinLnBrk="0" hangingPunct="1">
                        <a:buNone/>
                      </a:pPr>
                      <a:r>
                        <a:rPr lang="en-US" sz="1000" b="0" i="0" u="none" strike="noStrike" kern="1200" baseline="0" noProof="0">
                          <a:solidFill>
                            <a:schemeClr val="tx1"/>
                          </a:solidFill>
                          <a:effectLst/>
                          <a:latin typeface="Poppins" panose="00000500000000000000" pitchFamily="2" charset="0"/>
                          <a:ea typeface="+mn-ea"/>
                          <a:cs typeface="Poppins" panose="00000500000000000000" pitchFamily="2" charset="0"/>
                        </a:rPr>
                        <a:t>+50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i="0">
                          <a:solidFill>
                            <a:schemeClr val="tx1"/>
                          </a:solidFill>
                          <a:effectLst/>
                          <a:latin typeface="Poppins" panose="00000500000000000000" pitchFamily="2" charset="0"/>
                          <a:cs typeface="Poppins" panose="00000500000000000000" pitchFamily="2" charset="0"/>
                        </a:rPr>
                        <a:t>$3,000</a:t>
                      </a:r>
                    </a:p>
                  </a:txBody>
                  <a:tcPr anchor="ctr"/>
                </a:tc>
                <a:tc>
                  <a:txBody>
                    <a:bodyPr/>
                    <a:lstStyle/>
                    <a:p>
                      <a:pPr lvl="0" algn="ctr" rtl="0">
                        <a:buNone/>
                      </a:pPr>
                      <a:r>
                        <a:rPr lang="en-US" sz="1050" b="0" i="0">
                          <a:solidFill>
                            <a:schemeClr val="tx1"/>
                          </a:solidFill>
                          <a:effectLst/>
                          <a:latin typeface="Poppins" panose="00000500000000000000" pitchFamily="2" charset="0"/>
                          <a:cs typeface="Poppins" panose="00000500000000000000" pitchFamily="2" charset="0"/>
                        </a:rPr>
                        <a:t>$65,000</a:t>
                      </a:r>
                    </a:p>
                  </a:txBody>
                  <a:tcPr anchor="ctr"/>
                </a:tc>
                <a:extLst>
                  <a:ext uri="{0D108BD9-81ED-4DB2-BD59-A6C34878D82A}">
                    <a16:rowId xmlns:a16="http://schemas.microsoft.com/office/drawing/2014/main" val="141904284"/>
                  </a:ext>
                </a:extLst>
              </a:tr>
              <a:tr h="201385">
                <a:tc>
                  <a:txBody>
                    <a:bodyPr/>
                    <a:lstStyle/>
                    <a:p>
                      <a:pPr marL="0" lvl="0" algn="r" defTabSz="914400" rtl="0" eaLnBrk="1" latinLnBrk="0" hangingPunct="1">
                        <a:buNone/>
                      </a:pPr>
                      <a:r>
                        <a:rPr lang="en-US" sz="1000" b="0" i="0" u="none" strike="noStrike" kern="1200" baseline="0" noProof="0">
                          <a:solidFill>
                            <a:schemeClr val="tx1"/>
                          </a:solidFill>
                          <a:effectLst/>
                          <a:latin typeface="Poppins" panose="00000500000000000000" pitchFamily="2" charset="0"/>
                          <a:ea typeface="+mn-ea"/>
                          <a:cs typeface="Poppins" panose="00000500000000000000" pitchFamily="2" charset="0"/>
                        </a:rPr>
                        <a:t>+100</a:t>
                      </a:r>
                      <a:endParaRPr lang="en-US" sz="1000" b="0" i="0" u="none" strike="noStrike" kern="1200" baseline="0">
                        <a:solidFill>
                          <a:schemeClr val="tx1"/>
                        </a:solidFill>
                        <a:effectLst/>
                        <a:latin typeface="Poppins" panose="00000500000000000000" pitchFamily="2" charset="0"/>
                        <a:ea typeface="+mn-ea"/>
                        <a:cs typeface="Poppins"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i="0">
                          <a:solidFill>
                            <a:schemeClr val="tx1"/>
                          </a:solidFill>
                          <a:effectLst/>
                          <a:latin typeface="Poppins" panose="00000500000000000000" pitchFamily="2" charset="0"/>
                          <a:cs typeface="Poppins" panose="00000500000000000000" pitchFamily="2" charset="0"/>
                        </a:rPr>
                        <a:t>$6,000</a:t>
                      </a:r>
                    </a:p>
                  </a:txBody>
                  <a:tcPr anchor="ctr"/>
                </a:tc>
                <a:tc>
                  <a:txBody>
                    <a:bodyPr/>
                    <a:lstStyle/>
                    <a:p>
                      <a:pPr lvl="0" algn="ctr">
                        <a:buNone/>
                      </a:pPr>
                      <a:r>
                        <a:rPr lang="en-US" sz="1050" b="0" i="0">
                          <a:solidFill>
                            <a:schemeClr val="tx1"/>
                          </a:solidFill>
                          <a:effectLst/>
                          <a:latin typeface="Poppins" panose="00000500000000000000" pitchFamily="2" charset="0"/>
                          <a:cs typeface="Poppins" panose="00000500000000000000" pitchFamily="2" charset="0"/>
                        </a:rPr>
                        <a:t>$68,000</a:t>
                      </a:r>
                      <a:endParaRPr lang="en-US" sz="105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627026862"/>
                  </a:ext>
                </a:extLst>
              </a:tr>
              <a:tr h="20138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i="0" u="none" strike="noStrike" baseline="0" noProof="0">
                          <a:solidFill>
                            <a:schemeClr val="tx1"/>
                          </a:solidFill>
                          <a:effectLst/>
                          <a:latin typeface="Poppins" panose="00000500000000000000" pitchFamily="2" charset="0"/>
                          <a:cs typeface="Poppins" panose="00000500000000000000" pitchFamily="2" charset="0"/>
                        </a:rPr>
                        <a:t>+150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i="0">
                          <a:solidFill>
                            <a:schemeClr val="tx1"/>
                          </a:solidFill>
                          <a:effectLst/>
                          <a:latin typeface="Poppins" panose="00000500000000000000" pitchFamily="2" charset="0"/>
                          <a:cs typeface="Poppins" panose="00000500000000000000" pitchFamily="2" charset="0"/>
                        </a:rPr>
                        <a:t>$9,000</a:t>
                      </a:r>
                    </a:p>
                  </a:txBody>
                  <a:tcPr anchor="ctr"/>
                </a:tc>
                <a:tc>
                  <a:txBody>
                    <a:bodyPr/>
                    <a:lstStyle/>
                    <a:p>
                      <a:pPr lvl="0" algn="ctr">
                        <a:buNone/>
                      </a:pPr>
                      <a:r>
                        <a:rPr lang="en-US" sz="1050">
                          <a:latin typeface="Poppins" panose="00000500000000000000" pitchFamily="2" charset="0"/>
                          <a:cs typeface="Poppins" panose="00000500000000000000" pitchFamily="2" charset="0"/>
                        </a:rPr>
                        <a:t>$71,000</a:t>
                      </a:r>
                    </a:p>
                  </a:txBody>
                  <a:tcPr anchor="ctr"/>
                </a:tc>
                <a:extLst>
                  <a:ext uri="{0D108BD9-81ED-4DB2-BD59-A6C34878D82A}">
                    <a16:rowId xmlns:a16="http://schemas.microsoft.com/office/drawing/2014/main" val="2014781226"/>
                  </a:ext>
                </a:extLst>
              </a:tr>
            </a:tbl>
          </a:graphicData>
        </a:graphic>
      </p:graphicFrame>
    </p:spTree>
    <p:extLst>
      <p:ext uri="{BB962C8B-B14F-4D97-AF65-F5344CB8AC3E}">
        <p14:creationId xmlns:p14="http://schemas.microsoft.com/office/powerpoint/2010/main" val="1345127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49B9A-2FF9-47F2-0846-952914EDE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F6714-B2DF-9FEB-71DA-670E6C92D21D}"/>
              </a:ext>
            </a:extLst>
          </p:cNvPr>
          <p:cNvSpPr>
            <a:spLocks noGrp="1"/>
          </p:cNvSpPr>
          <p:nvPr>
            <p:ph type="title"/>
          </p:nvPr>
        </p:nvSpPr>
        <p:spPr>
          <a:xfrm>
            <a:off x="419100" y="495301"/>
            <a:ext cx="11918476" cy="914399"/>
          </a:xfrm>
        </p:spPr>
        <p:txBody>
          <a:bodyPr>
            <a:normAutofit/>
          </a:bodyPr>
          <a:lstStyle/>
          <a:p>
            <a:r>
              <a:rPr lang="en-US" b="0" kern="0">
                <a:solidFill>
                  <a:srgbClr val="000000"/>
                </a:solidFill>
                <a:effectLst/>
                <a:latin typeface="Poppins Black"/>
                <a:ea typeface="Times New Roman" panose="02020603050405020304" pitchFamily="18" charset="0"/>
                <a:cs typeface="Poppins Black"/>
              </a:rPr>
              <a:t>THE </a:t>
            </a:r>
            <a:r>
              <a:rPr lang="en-US" b="0" i="1" kern="0">
                <a:solidFill>
                  <a:srgbClr val="000000"/>
                </a:solidFill>
                <a:latin typeface="Poppins Black"/>
                <a:ea typeface="Times New Roman" panose="02020603050405020304" pitchFamily="18" charset="0"/>
                <a:cs typeface="Poppins Black"/>
              </a:rPr>
              <a:t>TACTICAL </a:t>
            </a:r>
            <a:r>
              <a:rPr lang="en-US" b="0" kern="0">
                <a:solidFill>
                  <a:srgbClr val="000000"/>
                </a:solidFill>
                <a:latin typeface="Poppins Black"/>
                <a:ea typeface="Times New Roman" panose="02020603050405020304" pitchFamily="18" charset="0"/>
                <a:cs typeface="Poppins Black"/>
              </a:rPr>
              <a:t>PLAN</a:t>
            </a:r>
            <a:r>
              <a:rPr lang="en-US" b="0" kern="0">
                <a:solidFill>
                  <a:srgbClr val="000000"/>
                </a:solidFill>
                <a:effectLst/>
                <a:latin typeface="Poppins Black"/>
                <a:ea typeface="Times New Roman" panose="02020603050405020304" pitchFamily="18" charset="0"/>
                <a:cs typeface="Poppins Black"/>
              </a:rPr>
              <a:t>: “DATA SCIENCE” TO “DATA ENGINEERING”</a:t>
            </a:r>
            <a:endParaRPr lang="en-GB" b="0">
              <a:latin typeface="Times New Roman"/>
              <a:cs typeface="Poppins Black"/>
            </a:endParaRPr>
          </a:p>
        </p:txBody>
      </p:sp>
      <p:sp>
        <p:nvSpPr>
          <p:cNvPr id="3" name="Content Placeholder 2">
            <a:extLst>
              <a:ext uri="{FF2B5EF4-FFF2-40B4-BE49-F238E27FC236}">
                <a16:creationId xmlns:a16="http://schemas.microsoft.com/office/drawing/2014/main" id="{C8DA1CC4-CD40-FD9F-44A5-655D1B3DDB3D}"/>
              </a:ext>
            </a:extLst>
          </p:cNvPr>
          <p:cNvSpPr>
            <a:spLocks noGrp="1"/>
          </p:cNvSpPr>
          <p:nvPr>
            <p:ph idx="1"/>
          </p:nvPr>
        </p:nvSpPr>
        <p:spPr>
          <a:xfrm>
            <a:off x="419100" y="2980225"/>
            <a:ext cx="4949102" cy="3022880"/>
          </a:xfrm>
        </p:spPr>
        <p:txBody>
          <a:bodyPr vert="horz" lIns="0" tIns="0" rIns="0" bIns="0" rtlCol="0" anchor="t">
            <a:noAutofit/>
          </a:bodyPr>
          <a:lstStyle/>
          <a:p>
            <a:pPr marL="0" indent="0">
              <a:lnSpc>
                <a:spcPct val="160000"/>
              </a:lnSpc>
              <a:spcAft>
                <a:spcPts val="0"/>
              </a:spcAft>
              <a:buNone/>
            </a:pPr>
            <a:r>
              <a:rPr lang="en-US" sz="1100" b="1" kern="0">
                <a:solidFill>
                  <a:srgbClr val="000000"/>
                </a:solidFill>
                <a:effectLst/>
                <a:ea typeface="Times New Roman" panose="02020603050405020304" pitchFamily="18" charset="0"/>
              </a:rPr>
              <a:t>New Leadership Structure:</a:t>
            </a:r>
            <a:endParaRPr lang="en-US" sz="1100" kern="100">
              <a:effectLst/>
              <a:ea typeface="Aptos" panose="020B0004020202020204" pitchFamily="34" charset="0"/>
            </a:endParaRPr>
          </a:p>
          <a:p>
            <a:pPr marL="174625" lvl="1" indent="0">
              <a:lnSpc>
                <a:spcPct val="160000"/>
              </a:lnSpc>
              <a:spcAft>
                <a:spcPts val="0"/>
              </a:spcAft>
              <a:buSzPts val="1000"/>
              <a:buNone/>
            </a:pPr>
            <a:r>
              <a:rPr lang="en-GB" sz="1100" b="1">
                <a:latin typeface="Poppins" panose="00000500000000000000" pitchFamily="2" charset="0"/>
                <a:cs typeface="Poppins" panose="00000500000000000000" pitchFamily="2" charset="0"/>
              </a:rPr>
              <a:t>Integrated Production: </a:t>
            </a:r>
            <a:r>
              <a:rPr lang="en-US" sz="1100" b="1" kern="0">
                <a:solidFill>
                  <a:srgbClr val="000000"/>
                </a:solidFill>
                <a:effectLst/>
                <a:ea typeface="Times New Roman" panose="02020603050405020304" pitchFamily="18" charset="0"/>
              </a:rPr>
              <a:t>Melissa Hamilton &amp; Team:</a:t>
            </a:r>
            <a:r>
              <a:rPr lang="en-US" sz="1100" kern="0">
                <a:solidFill>
                  <a:srgbClr val="000000"/>
                </a:solidFill>
                <a:effectLst/>
                <a:ea typeface="Times New Roman" panose="02020603050405020304" pitchFamily="18" charset="0"/>
              </a:rPr>
              <a:t> Engagement with clients, requirements, managing stakeholders.</a:t>
            </a:r>
            <a:endParaRPr lang="en-US" sz="1100" kern="100">
              <a:solidFill>
                <a:srgbClr val="000000"/>
              </a:solidFill>
              <a:effectLst/>
              <a:ea typeface="Aptos" panose="020B0004020202020204" pitchFamily="34" charset="0"/>
            </a:endParaRPr>
          </a:p>
          <a:p>
            <a:pPr marL="174625" lvl="1" indent="0">
              <a:lnSpc>
                <a:spcPct val="160000"/>
              </a:lnSpc>
              <a:spcAft>
                <a:spcPts val="0"/>
              </a:spcAft>
              <a:buSzPts val="1000"/>
              <a:buNone/>
            </a:pPr>
            <a:r>
              <a:rPr lang="en-GB" sz="1100" b="1">
                <a:latin typeface="Poppins" panose="00000500000000000000" pitchFamily="2" charset="0"/>
                <a:cs typeface="Poppins" panose="00000500000000000000" pitchFamily="2" charset="0"/>
              </a:rPr>
              <a:t>Data Strategy: </a:t>
            </a:r>
            <a:r>
              <a:rPr lang="en-US" sz="1100" b="1" kern="0">
                <a:solidFill>
                  <a:srgbClr val="000000"/>
                </a:solidFill>
                <a:effectLst/>
                <a:ea typeface="Times New Roman" panose="02020603050405020304" pitchFamily="18" charset="0"/>
              </a:rPr>
              <a:t>Steve Sanderson  + Team:</a:t>
            </a:r>
            <a:r>
              <a:rPr lang="en-US" sz="1100" kern="0">
                <a:solidFill>
                  <a:srgbClr val="000000"/>
                </a:solidFill>
                <a:effectLst/>
                <a:ea typeface="Times New Roman" panose="02020603050405020304" pitchFamily="18" charset="0"/>
              </a:rPr>
              <a:t> Lead Data Engineering execution.</a:t>
            </a:r>
            <a:endParaRPr lang="en-US" sz="1100" kern="0">
              <a:solidFill>
                <a:srgbClr val="000000"/>
              </a:solidFill>
              <a:ea typeface="Times New Roman" panose="02020603050405020304" pitchFamily="18" charset="0"/>
            </a:endParaRPr>
          </a:p>
          <a:p>
            <a:pPr marL="174625" lvl="1" indent="0">
              <a:lnSpc>
                <a:spcPct val="160000"/>
              </a:lnSpc>
              <a:spcAft>
                <a:spcPts val="0"/>
              </a:spcAft>
              <a:buSzPts val="1000"/>
              <a:buNone/>
            </a:pPr>
            <a:r>
              <a:rPr lang="en-US" sz="1100" b="1" kern="100">
                <a:solidFill>
                  <a:srgbClr val="000000"/>
                </a:solidFill>
                <a:effectLst/>
                <a:ea typeface="Aptos" panose="020B0004020202020204" pitchFamily="34" charset="0"/>
              </a:rPr>
              <a:t>Existing Partnership</a:t>
            </a:r>
            <a:r>
              <a:rPr lang="en-US" sz="1100" b="1" kern="100">
                <a:solidFill>
                  <a:srgbClr val="000000"/>
                </a:solidFill>
                <a:ea typeface="Aptos" panose="020B0004020202020204" pitchFamily="34" charset="0"/>
              </a:rPr>
              <a:t>: </a:t>
            </a:r>
            <a:r>
              <a:rPr lang="en-GB" sz="1100" kern="0">
                <a:solidFill>
                  <a:srgbClr val="000000"/>
                </a:solidFill>
              </a:rPr>
              <a:t>Kristen and Lisa continue working closely to create required documented use cases for Data Services.</a:t>
            </a:r>
            <a:endParaRPr lang="en-US" sz="1100" kern="0">
              <a:solidFill>
                <a:srgbClr val="000000"/>
              </a:solidFill>
            </a:endParaRPr>
          </a:p>
          <a:p>
            <a:pPr marL="174625" lvl="1" indent="0">
              <a:lnSpc>
                <a:spcPct val="160000"/>
              </a:lnSpc>
              <a:spcAft>
                <a:spcPts val="0"/>
              </a:spcAft>
              <a:buSzPts val="1000"/>
              <a:buNone/>
            </a:pPr>
            <a:r>
              <a:rPr lang="en-US" sz="1100" b="1" kern="0">
                <a:solidFill>
                  <a:srgbClr val="000000"/>
                </a:solidFill>
                <a:effectLst/>
                <a:latin typeface="Poppins"/>
                <a:ea typeface="Times New Roman" panose="02020603050405020304" pitchFamily="18" charset="0"/>
                <a:cs typeface="Poppins"/>
              </a:rPr>
              <a:t>External Execution Partner</a:t>
            </a:r>
            <a:r>
              <a:rPr lang="en-GB" sz="1100" b="1">
                <a:latin typeface="Poppins"/>
                <a:ea typeface="Times New Roman" panose="02020603050405020304" pitchFamily="18" charset="0"/>
                <a:cs typeface="Poppins"/>
              </a:rPr>
              <a:t> </a:t>
            </a:r>
            <a:r>
              <a:rPr lang="en-US" sz="1100" b="1" kern="0">
                <a:solidFill>
                  <a:srgbClr val="000000"/>
                </a:solidFill>
                <a:effectLst/>
                <a:latin typeface="Poppins"/>
                <a:ea typeface="Times New Roman" panose="02020603050405020304" pitchFamily="18" charset="0"/>
                <a:cs typeface="Poppins"/>
              </a:rPr>
              <a:t>1Rivet:</a:t>
            </a:r>
            <a:r>
              <a:rPr lang="en-US" sz="1100" kern="0">
                <a:solidFill>
                  <a:srgbClr val="000000"/>
                </a:solidFill>
                <a:effectLst/>
                <a:latin typeface="Poppins"/>
                <a:ea typeface="Times New Roman" panose="02020603050405020304" pitchFamily="18" charset="0"/>
                <a:cs typeface="Poppins"/>
              </a:rPr>
              <a:t> External execution partner, absorbing production work at a lower cost.</a:t>
            </a:r>
            <a:endParaRPr lang="en-US" sz="1100" kern="100">
              <a:solidFill>
                <a:srgbClr val="000000"/>
              </a:solidFill>
              <a:effectLst/>
              <a:latin typeface="Poppins"/>
              <a:ea typeface="Aptos" panose="020B0004020202020204" pitchFamily="34" charset="0"/>
              <a:cs typeface="Poppins"/>
            </a:endParaRPr>
          </a:p>
        </p:txBody>
      </p:sp>
      <p:sp>
        <p:nvSpPr>
          <p:cNvPr id="4" name="Slide Number Placeholder 3">
            <a:extLst>
              <a:ext uri="{FF2B5EF4-FFF2-40B4-BE49-F238E27FC236}">
                <a16:creationId xmlns:a16="http://schemas.microsoft.com/office/drawing/2014/main" id="{FAB8D5D2-778B-4CB6-AA02-2AB464EAA182}"/>
              </a:ext>
            </a:extLst>
          </p:cNvPr>
          <p:cNvSpPr>
            <a:spLocks noGrp="1"/>
          </p:cNvSpPr>
          <p:nvPr>
            <p:ph type="sldNum" sz="quarter" idx="4"/>
          </p:nvPr>
        </p:nvSpPr>
        <p:spPr/>
        <p:txBody>
          <a:bodyPr/>
          <a:lstStyle/>
          <a:p>
            <a:fld id="{28A7D70B-BA5B-454D-9E9C-85AA311AB73C}" type="slidenum">
              <a:rPr lang="en-US" smtClean="0"/>
              <a:pPr/>
              <a:t>19</a:t>
            </a:fld>
            <a:endParaRPr lang="en-US"/>
          </a:p>
        </p:txBody>
      </p:sp>
      <p:sp>
        <p:nvSpPr>
          <p:cNvPr id="5" name="Oval 4">
            <a:extLst>
              <a:ext uri="{FF2B5EF4-FFF2-40B4-BE49-F238E27FC236}">
                <a16:creationId xmlns:a16="http://schemas.microsoft.com/office/drawing/2014/main" id="{267FCA18-9E7F-001C-108F-B3C1F44E11C9}"/>
              </a:ext>
            </a:extLst>
          </p:cNvPr>
          <p:cNvSpPr/>
          <p:nvPr/>
        </p:nvSpPr>
        <p:spPr>
          <a:xfrm>
            <a:off x="7423610" y="1157603"/>
            <a:ext cx="1371543" cy="1371543"/>
          </a:xfrm>
          <a:prstGeom prst="ellipse">
            <a:avLst/>
          </a:prstGeom>
          <a:solidFill>
            <a:schemeClr val="accent3">
              <a:lumMod val="60000"/>
              <a:lumOff val="40000"/>
            </a:schemeClr>
          </a:solidFill>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b="1">
                <a:latin typeface="Poppins" pitchFamily="2" charset="77"/>
                <a:cs typeface="Poppins" pitchFamily="2" charset="77"/>
              </a:rPr>
              <a:t>INTEGRATED PRODUCTION </a:t>
            </a:r>
          </a:p>
        </p:txBody>
      </p:sp>
      <p:sp>
        <p:nvSpPr>
          <p:cNvPr id="6" name="TextBox 5">
            <a:extLst>
              <a:ext uri="{FF2B5EF4-FFF2-40B4-BE49-F238E27FC236}">
                <a16:creationId xmlns:a16="http://schemas.microsoft.com/office/drawing/2014/main" id="{01B7C9A8-3368-A76F-C9EE-4F9D9930F593}"/>
              </a:ext>
            </a:extLst>
          </p:cNvPr>
          <p:cNvSpPr txBox="1"/>
          <p:nvPr/>
        </p:nvSpPr>
        <p:spPr>
          <a:xfrm>
            <a:off x="9420448" y="1550350"/>
            <a:ext cx="2558510" cy="507831"/>
          </a:xfrm>
          <a:prstGeom prst="rect">
            <a:avLst/>
          </a:prstGeom>
          <a:noFill/>
        </p:spPr>
        <p:txBody>
          <a:bodyPr wrap="square">
            <a:spAutoFit/>
          </a:bodyPr>
          <a:lstStyle/>
          <a:p>
            <a:pPr algn="r" rtl="0" fontAlgn="base">
              <a:buFont typeface="Arial" panose="020B0604020202020204" pitchFamily="34" charset="0"/>
              <a:buChar char="•"/>
            </a:pPr>
            <a:r>
              <a:rPr lang="en-US" sz="900" i="0" u="none" strike="noStrike">
                <a:effectLst/>
                <a:latin typeface="Poppins" panose="00000500000000000000" pitchFamily="2" charset="0"/>
              </a:rPr>
              <a:t> </a:t>
            </a:r>
            <a:r>
              <a:rPr lang="en-US" sz="900" b="1" i="0" u="none" strike="noStrike">
                <a:effectLst/>
                <a:latin typeface="Poppins" panose="00000500000000000000" pitchFamily="2" charset="0"/>
              </a:rPr>
              <a:t>ASKS THE RIGHT QUESTIONS</a:t>
            </a:r>
            <a:r>
              <a:rPr lang="en-US" sz="900" b="1" i="0">
                <a:effectLst/>
                <a:latin typeface="Poppins" panose="00000500000000000000" pitchFamily="2" charset="0"/>
              </a:rPr>
              <a:t>​</a:t>
            </a:r>
          </a:p>
          <a:p>
            <a:pPr algn="r" rtl="0" fontAlgn="base">
              <a:buFont typeface="Arial" panose="020B0604020202020204" pitchFamily="34" charset="0"/>
              <a:buChar char="•"/>
            </a:pPr>
            <a:r>
              <a:rPr lang="en-US" sz="900" b="1" i="0" u="none" strike="noStrike">
                <a:effectLst/>
                <a:latin typeface="Poppins" panose="00000500000000000000" pitchFamily="2" charset="0"/>
              </a:rPr>
              <a:t> DETERMINES DATA STORY DELIVERABLES</a:t>
            </a:r>
            <a:r>
              <a:rPr lang="en-US" sz="900" b="1" i="0">
                <a:effectLst/>
                <a:latin typeface="Poppins" panose="00000500000000000000" pitchFamily="2" charset="0"/>
              </a:rPr>
              <a:t>​</a:t>
            </a:r>
          </a:p>
          <a:p>
            <a:pPr algn="r" rtl="0" fontAlgn="base">
              <a:buFont typeface="Arial" panose="020B0604020202020204" pitchFamily="34" charset="0"/>
              <a:buChar char="•"/>
            </a:pPr>
            <a:r>
              <a:rPr lang="en-US" sz="900" b="1" i="0" u="none" strike="noStrike">
                <a:effectLst/>
                <a:latin typeface="Poppins" panose="00000500000000000000" pitchFamily="2" charset="0"/>
              </a:rPr>
              <a:t> IMPROVES THE QUALITY OF THE WORK</a:t>
            </a:r>
            <a:r>
              <a:rPr lang="en-US" sz="900" b="1" i="0">
                <a:effectLst/>
                <a:latin typeface="Poppins" panose="00000500000000000000" pitchFamily="2" charset="0"/>
              </a:rPr>
              <a:t>​</a:t>
            </a:r>
          </a:p>
        </p:txBody>
      </p:sp>
      <p:cxnSp>
        <p:nvCxnSpPr>
          <p:cNvPr id="7" name="Straight Arrow Connector 6">
            <a:extLst>
              <a:ext uri="{FF2B5EF4-FFF2-40B4-BE49-F238E27FC236}">
                <a16:creationId xmlns:a16="http://schemas.microsoft.com/office/drawing/2014/main" id="{34F4BD5A-F214-273F-B6B6-352C574ACC5C}"/>
              </a:ext>
            </a:extLst>
          </p:cNvPr>
          <p:cNvCxnSpPr>
            <a:cxnSpLocks/>
          </p:cNvCxnSpPr>
          <p:nvPr/>
        </p:nvCxnSpPr>
        <p:spPr>
          <a:xfrm flipH="1">
            <a:off x="8814778" y="1550350"/>
            <a:ext cx="306848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0CC80E1D-B14D-BD98-668B-8F811AAFE4D0}"/>
              </a:ext>
            </a:extLst>
          </p:cNvPr>
          <p:cNvSpPr/>
          <p:nvPr/>
        </p:nvSpPr>
        <p:spPr>
          <a:xfrm>
            <a:off x="7423610" y="2456464"/>
            <a:ext cx="1371543" cy="1371543"/>
          </a:xfrm>
          <a:prstGeom prst="ellipse">
            <a:avLst/>
          </a:prstGeom>
          <a:solidFill>
            <a:schemeClr val="accent6">
              <a:lumMod val="60000"/>
              <a:lumOff val="40000"/>
            </a:schemeClr>
          </a:solidFill>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b="1">
                <a:latin typeface="Poppins" panose="00000500000000000000" pitchFamily="2" charset="0"/>
                <a:cs typeface="Poppins" panose="00000500000000000000" pitchFamily="2" charset="0"/>
              </a:rPr>
              <a:t>DATA STRATEGY</a:t>
            </a:r>
          </a:p>
        </p:txBody>
      </p:sp>
      <p:sp>
        <p:nvSpPr>
          <p:cNvPr id="9" name="TextBox 8">
            <a:extLst>
              <a:ext uri="{FF2B5EF4-FFF2-40B4-BE49-F238E27FC236}">
                <a16:creationId xmlns:a16="http://schemas.microsoft.com/office/drawing/2014/main" id="{74149828-5277-025E-9E76-1497F148FD58}"/>
              </a:ext>
            </a:extLst>
          </p:cNvPr>
          <p:cNvSpPr txBox="1"/>
          <p:nvPr/>
        </p:nvSpPr>
        <p:spPr>
          <a:xfrm>
            <a:off x="9420447" y="2788929"/>
            <a:ext cx="2558509" cy="784830"/>
          </a:xfrm>
          <a:prstGeom prst="rect">
            <a:avLst/>
          </a:prstGeom>
          <a:noFill/>
        </p:spPr>
        <p:txBody>
          <a:bodyPr wrap="square">
            <a:spAutoFit/>
          </a:bodyPr>
          <a:lstStyle/>
          <a:p>
            <a:pPr algn="r" rtl="0" fontAlgn="base">
              <a:buFont typeface="Arial" panose="020B0604020202020204" pitchFamily="34" charset="0"/>
              <a:buChar char="•"/>
            </a:pPr>
            <a:r>
              <a:rPr lang="en-US" sz="900" i="0" u="none" strike="noStrike">
                <a:effectLst/>
                <a:latin typeface="Poppins" panose="00000500000000000000" pitchFamily="2" charset="0"/>
              </a:rPr>
              <a:t> </a:t>
            </a:r>
            <a:r>
              <a:rPr lang="en-US" sz="900">
                <a:latin typeface="Poppins" panose="00000500000000000000" pitchFamily="2" charset="0"/>
              </a:rPr>
              <a:t>SAA</a:t>
            </a:r>
            <a:r>
              <a:rPr lang="en-US" sz="900" i="0" u="none" strike="noStrike">
                <a:effectLst/>
                <a:latin typeface="Poppins" panose="00000500000000000000" pitchFamily="2" charset="0"/>
              </a:rPr>
              <a:t>S SERVICES, DATA LAKES, INTEGRATIONS, SCALED SOLUTIONS ARCHITECTURE, HYGIENE, PRIVACY, SECURITY, CLOUD/ COGNITIVE SERVICES, CISO COMPLIANCE, ETC. </a:t>
            </a:r>
            <a:endParaRPr lang="en-US" sz="900" i="0">
              <a:effectLst/>
              <a:latin typeface="Poppins" panose="00000500000000000000" pitchFamily="2" charset="0"/>
            </a:endParaRPr>
          </a:p>
        </p:txBody>
      </p:sp>
      <p:sp>
        <p:nvSpPr>
          <p:cNvPr id="10" name="Oval 9">
            <a:extLst>
              <a:ext uri="{FF2B5EF4-FFF2-40B4-BE49-F238E27FC236}">
                <a16:creationId xmlns:a16="http://schemas.microsoft.com/office/drawing/2014/main" id="{78870A30-8D1F-899E-2AE6-E1773A608CEB}"/>
              </a:ext>
            </a:extLst>
          </p:cNvPr>
          <p:cNvSpPr/>
          <p:nvPr/>
        </p:nvSpPr>
        <p:spPr>
          <a:xfrm>
            <a:off x="7423610" y="3740297"/>
            <a:ext cx="1371543" cy="1371543"/>
          </a:xfrm>
          <a:prstGeom prst="ellipse">
            <a:avLst/>
          </a:prstGeom>
          <a:solidFill>
            <a:schemeClr val="accent4">
              <a:lumMod val="40000"/>
              <a:lumOff val="60000"/>
            </a:schemeClr>
          </a:solidFill>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b="1" kern="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EXECUTION</a:t>
            </a:r>
            <a:endParaRPr lang="en-GB" sz="900" b="1">
              <a:latin typeface="Poppins" panose="00000500000000000000" pitchFamily="2" charset="0"/>
              <a:cs typeface="Poppins" panose="00000500000000000000" pitchFamily="2" charset="0"/>
            </a:endParaRPr>
          </a:p>
        </p:txBody>
      </p:sp>
      <p:grpSp>
        <p:nvGrpSpPr>
          <p:cNvPr id="15" name="Group 14">
            <a:extLst>
              <a:ext uri="{FF2B5EF4-FFF2-40B4-BE49-F238E27FC236}">
                <a16:creationId xmlns:a16="http://schemas.microsoft.com/office/drawing/2014/main" id="{CFFA6880-7413-2A81-1170-7590CCA4FEF7}"/>
              </a:ext>
            </a:extLst>
          </p:cNvPr>
          <p:cNvGrpSpPr/>
          <p:nvPr/>
        </p:nvGrpSpPr>
        <p:grpSpPr>
          <a:xfrm>
            <a:off x="8490317" y="3570227"/>
            <a:ext cx="935457" cy="935457"/>
            <a:chOff x="8798732" y="4782237"/>
            <a:chExt cx="935457" cy="935457"/>
          </a:xfrm>
          <a:noFill/>
        </p:grpSpPr>
        <p:sp>
          <p:nvSpPr>
            <p:cNvPr id="12" name="Oval 11">
              <a:extLst>
                <a:ext uri="{FF2B5EF4-FFF2-40B4-BE49-F238E27FC236}">
                  <a16:creationId xmlns:a16="http://schemas.microsoft.com/office/drawing/2014/main" id="{134093AD-A5D7-7AE7-5F1A-6C51AFE9F54D}"/>
                </a:ext>
              </a:extLst>
            </p:cNvPr>
            <p:cNvSpPr/>
            <p:nvPr/>
          </p:nvSpPr>
          <p:spPr>
            <a:xfrm>
              <a:off x="8798732" y="4782237"/>
              <a:ext cx="935457" cy="935457"/>
            </a:xfrm>
            <a:prstGeom prst="ellipse">
              <a:avLst/>
            </a:prstGeom>
            <a:grpFill/>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sz="700" b="1">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906CF0FC-05C4-8345-F510-0F2830BE5A08}"/>
                </a:ext>
              </a:extLst>
            </p:cNvPr>
            <p:cNvSpPr txBox="1"/>
            <p:nvPr/>
          </p:nvSpPr>
          <p:spPr>
            <a:xfrm>
              <a:off x="8798732" y="5080688"/>
              <a:ext cx="935457" cy="307777"/>
            </a:xfrm>
            <a:prstGeom prst="rect">
              <a:avLst/>
            </a:prstGeom>
            <a:grpFill/>
            <a:ln>
              <a:noFill/>
            </a:ln>
          </p:spPr>
          <p:txBody>
            <a:bodyPr wrap="square">
              <a:spAutoFit/>
            </a:bodyPr>
            <a:lstStyle/>
            <a:p>
              <a:pPr algn="ctr"/>
              <a:r>
                <a:rPr lang="en-US" sz="700" b="1" kern="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DATA </a:t>
              </a:r>
              <a:br>
                <a:rPr lang="en-US" sz="700" b="1" kern="0">
                  <a:solidFill>
                    <a:srgbClr val="000000"/>
                  </a:solidFill>
                  <a:effectLst/>
                  <a:latin typeface="Poppins" panose="00000500000000000000" pitchFamily="2" charset="0"/>
                  <a:ea typeface="Times New Roman" panose="02020603050405020304" pitchFamily="18" charset="0"/>
                  <a:cs typeface="Poppins" panose="00000500000000000000" pitchFamily="2" charset="0"/>
                </a:rPr>
              </a:br>
              <a:r>
                <a:rPr lang="en-US" sz="700" b="1" kern="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VISUALIZATION</a:t>
              </a:r>
              <a:endParaRPr lang="en-GB" sz="700" b="1">
                <a:latin typeface="Poppins" panose="00000500000000000000" pitchFamily="2" charset="0"/>
                <a:cs typeface="Poppins" panose="00000500000000000000" pitchFamily="2" charset="0"/>
              </a:endParaRPr>
            </a:p>
          </p:txBody>
        </p:sp>
      </p:grpSp>
      <p:grpSp>
        <p:nvGrpSpPr>
          <p:cNvPr id="16" name="Group 15">
            <a:extLst>
              <a:ext uri="{FF2B5EF4-FFF2-40B4-BE49-F238E27FC236}">
                <a16:creationId xmlns:a16="http://schemas.microsoft.com/office/drawing/2014/main" id="{147CAD31-D3EC-CEE4-0E46-AB5C72D4C6E7}"/>
              </a:ext>
            </a:extLst>
          </p:cNvPr>
          <p:cNvGrpSpPr/>
          <p:nvPr/>
        </p:nvGrpSpPr>
        <p:grpSpPr>
          <a:xfrm>
            <a:off x="8490317" y="4336406"/>
            <a:ext cx="958521" cy="935457"/>
            <a:chOff x="8798732" y="4782237"/>
            <a:chExt cx="958521" cy="935457"/>
          </a:xfrm>
          <a:noFill/>
        </p:grpSpPr>
        <p:sp>
          <p:nvSpPr>
            <p:cNvPr id="17" name="Oval 16">
              <a:extLst>
                <a:ext uri="{FF2B5EF4-FFF2-40B4-BE49-F238E27FC236}">
                  <a16:creationId xmlns:a16="http://schemas.microsoft.com/office/drawing/2014/main" id="{2ED8B344-016E-47FA-B564-A5E0E01903E9}"/>
                </a:ext>
              </a:extLst>
            </p:cNvPr>
            <p:cNvSpPr/>
            <p:nvPr/>
          </p:nvSpPr>
          <p:spPr>
            <a:xfrm>
              <a:off x="8798732" y="4782237"/>
              <a:ext cx="935457" cy="935457"/>
            </a:xfrm>
            <a:prstGeom prst="ellipse">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sz="700" b="1">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7D10AD6E-B0BF-04C8-0298-B5B856DC66FE}"/>
                </a:ext>
              </a:extLst>
            </p:cNvPr>
            <p:cNvSpPr txBox="1"/>
            <p:nvPr/>
          </p:nvSpPr>
          <p:spPr>
            <a:xfrm>
              <a:off x="8821796" y="5111466"/>
              <a:ext cx="935457" cy="307777"/>
            </a:xfrm>
            <a:prstGeom prst="rect">
              <a:avLst/>
            </a:prstGeom>
            <a:grpFill/>
          </p:spPr>
          <p:txBody>
            <a:bodyPr wrap="square">
              <a:spAutoFit/>
            </a:bodyPr>
            <a:lstStyle/>
            <a:p>
              <a:pPr algn="ctr"/>
              <a:r>
                <a:rPr lang="en-US" sz="700" b="1" kern="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DATA ENGINEERING </a:t>
              </a:r>
            </a:p>
          </p:txBody>
        </p:sp>
      </p:grpSp>
      <p:sp>
        <p:nvSpPr>
          <p:cNvPr id="19" name="TextBox 18">
            <a:extLst>
              <a:ext uri="{FF2B5EF4-FFF2-40B4-BE49-F238E27FC236}">
                <a16:creationId xmlns:a16="http://schemas.microsoft.com/office/drawing/2014/main" id="{F29C2ED6-291F-892B-DFC5-50F3EC52C57B}"/>
              </a:ext>
            </a:extLst>
          </p:cNvPr>
          <p:cNvSpPr txBox="1"/>
          <p:nvPr/>
        </p:nvSpPr>
        <p:spPr>
          <a:xfrm>
            <a:off x="9420447" y="3884253"/>
            <a:ext cx="2558510" cy="1338828"/>
          </a:xfrm>
          <a:prstGeom prst="rect">
            <a:avLst/>
          </a:prstGeom>
          <a:noFill/>
          <a:ln>
            <a:noFill/>
          </a:ln>
        </p:spPr>
        <p:txBody>
          <a:bodyPr wrap="square">
            <a:spAutoFit/>
          </a:bodyPr>
          <a:lstStyle/>
          <a:p>
            <a:pPr algn="r"/>
            <a:r>
              <a:rPr lang="en-GB" sz="900" i="0" u="none" strike="noStrike">
                <a:effectLst/>
                <a:latin typeface="Poppins" panose="00000500000000000000" pitchFamily="2" charset="0"/>
              </a:rPr>
              <a:t>DATA INSIGHTS, DATA VISUALIZATION &amp; </a:t>
            </a:r>
            <a:r>
              <a:rPr lang="en-US" sz="900" i="0" u="none" strike="noStrike">
                <a:effectLst/>
                <a:latin typeface="Poppins" panose="00000500000000000000" pitchFamily="2" charset="0"/>
              </a:rPr>
              <a:t>BACKEND DEVELOPERS</a:t>
            </a:r>
            <a:br>
              <a:rPr lang="en-GB" sz="900" i="0" u="none" strike="noStrike">
                <a:effectLst/>
                <a:latin typeface="Poppins" panose="00000500000000000000" pitchFamily="2" charset="0"/>
              </a:rPr>
            </a:br>
            <a:br>
              <a:rPr lang="en-GB" sz="900" i="0" u="none" strike="noStrike">
                <a:effectLst/>
                <a:latin typeface="Poppins" panose="00000500000000000000" pitchFamily="2" charset="0"/>
              </a:rPr>
            </a:br>
            <a:r>
              <a:rPr lang="en-GB" sz="900">
                <a:latin typeface="Poppins"/>
                <a:cs typeface="Poppins"/>
              </a:rPr>
              <a:t>RETAINED HOURS FOR IDENTIFIED ROLES </a:t>
            </a:r>
            <a:endParaRPr lang="en-GB" sz="900">
              <a:latin typeface="Poppins" panose="00000500000000000000" pitchFamily="2" charset="0"/>
              <a:cs typeface="Poppins" panose="00000500000000000000" pitchFamily="2" charset="0"/>
            </a:endParaRPr>
          </a:p>
          <a:p>
            <a:pPr marL="171450" indent="-171450" algn="r">
              <a:buFont typeface="Arial" panose="020B0604020202020204" pitchFamily="34" charset="0"/>
              <a:buChar char="•"/>
            </a:pPr>
            <a:r>
              <a:rPr lang="en-GB" sz="900">
                <a:latin typeface="Poppins"/>
                <a:cs typeface="Poppins"/>
              </a:rPr>
              <a:t>DATA ANALYSTS</a:t>
            </a:r>
          </a:p>
          <a:p>
            <a:pPr marL="171450" indent="-171450" algn="r">
              <a:buFont typeface="Arial" panose="020B0604020202020204" pitchFamily="34" charset="0"/>
              <a:buChar char="•"/>
            </a:pPr>
            <a:r>
              <a:rPr lang="en-GB" sz="900">
                <a:latin typeface="Poppins"/>
                <a:cs typeface="Poppins"/>
              </a:rPr>
              <a:t>SQL ENGINEERS</a:t>
            </a:r>
            <a:br>
              <a:rPr lang="en-GB" sz="900">
                <a:latin typeface="Poppins"/>
                <a:cs typeface="Poppins"/>
              </a:rPr>
            </a:br>
            <a:br>
              <a:rPr lang="en-GB" sz="900">
                <a:latin typeface="Poppins"/>
                <a:cs typeface="Poppins"/>
              </a:rPr>
            </a:br>
            <a:r>
              <a:rPr lang="en-GB" sz="900">
                <a:latin typeface="Poppins"/>
                <a:cs typeface="Poppins"/>
              </a:rPr>
              <a:t>BLENDED PRICING</a:t>
            </a:r>
          </a:p>
          <a:p>
            <a:pPr algn="r"/>
            <a:r>
              <a:rPr lang="en-GB" sz="900">
                <a:latin typeface="Poppins"/>
                <a:cs typeface="Poppins"/>
              </a:rPr>
              <a:t>~$45 - $75 PER HOUR</a:t>
            </a:r>
            <a:r>
              <a:rPr lang="en-GB" sz="900" i="0" u="none" strike="noStrike">
                <a:effectLst/>
                <a:latin typeface="Poppins" panose="00000500000000000000" pitchFamily="2" charset="0"/>
              </a:rPr>
              <a:t>​</a:t>
            </a:r>
            <a:endParaRPr lang="en-US" sz="900" i="0">
              <a:effectLst/>
              <a:latin typeface="Poppins" panose="00000500000000000000" pitchFamily="2" charset="0"/>
            </a:endParaRPr>
          </a:p>
        </p:txBody>
      </p:sp>
      <p:cxnSp>
        <p:nvCxnSpPr>
          <p:cNvPr id="20" name="Straight Arrow Connector 19">
            <a:extLst>
              <a:ext uri="{FF2B5EF4-FFF2-40B4-BE49-F238E27FC236}">
                <a16:creationId xmlns:a16="http://schemas.microsoft.com/office/drawing/2014/main" id="{9ADCC5D2-4866-B03F-E3B9-6CFC283BD090}"/>
              </a:ext>
            </a:extLst>
          </p:cNvPr>
          <p:cNvCxnSpPr>
            <a:cxnSpLocks/>
          </p:cNvCxnSpPr>
          <p:nvPr/>
        </p:nvCxnSpPr>
        <p:spPr>
          <a:xfrm flipH="1">
            <a:off x="9165265" y="2788929"/>
            <a:ext cx="2717999"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8CDF6AB-F9C3-EAB5-2275-9D9FB4788C21}"/>
              </a:ext>
            </a:extLst>
          </p:cNvPr>
          <p:cNvCxnSpPr>
            <a:cxnSpLocks/>
          </p:cNvCxnSpPr>
          <p:nvPr/>
        </p:nvCxnSpPr>
        <p:spPr>
          <a:xfrm flipH="1">
            <a:off x="9558670" y="3867139"/>
            <a:ext cx="232459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E145BAE2-4A6B-8566-A765-6216FFB8A79A}"/>
              </a:ext>
            </a:extLst>
          </p:cNvPr>
          <p:cNvSpPr/>
          <p:nvPr/>
        </p:nvSpPr>
        <p:spPr>
          <a:xfrm>
            <a:off x="5638814" y="2368754"/>
            <a:ext cx="1410848" cy="1371543"/>
          </a:xfrm>
          <a:prstGeom prst="ellipse">
            <a:avLst/>
          </a:prstGeom>
          <a:solidFill>
            <a:schemeClr val="accent6">
              <a:lumMod val="40000"/>
              <a:lumOff val="60000"/>
              <a:alpha val="50000"/>
            </a:schemeClr>
          </a:solidFill>
          <a:ln>
            <a:solidFill>
              <a:schemeClr val="tx1">
                <a:lumMod val="50000"/>
                <a:lumOff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GB" sz="900" b="1">
                <a:solidFill>
                  <a:schemeClr val="tx1"/>
                </a:solidFill>
                <a:latin typeface="Poppins" panose="00000500000000000000" pitchFamily="2" charset="0"/>
                <a:cs typeface="Poppins" panose="00000500000000000000" pitchFamily="2" charset="0"/>
              </a:rPr>
              <a:t>RESEARCH</a:t>
            </a:r>
          </a:p>
          <a:p>
            <a:pPr algn="ctr"/>
            <a:r>
              <a:rPr lang="en-GB" sz="800" b="1" i="1">
                <a:solidFill>
                  <a:schemeClr val="tx1"/>
                </a:solidFill>
                <a:effectLst/>
                <a:latin typeface="Poppins" panose="00000500000000000000" pitchFamily="2" charset="0"/>
                <a:cs typeface="Poppins" panose="00000500000000000000" pitchFamily="2" charset="0"/>
              </a:rPr>
              <a:t>Lisa Gramling</a:t>
            </a:r>
            <a:endParaRPr lang="en-GB" sz="800" b="1" i="1">
              <a:solidFill>
                <a:schemeClr val="tx1"/>
              </a:solidFill>
              <a:effectLst/>
              <a:latin typeface="Segoe UI" panose="020B0502040204020203" pitchFamily="34" charset="0"/>
            </a:endParaRPr>
          </a:p>
        </p:txBody>
      </p:sp>
      <p:cxnSp>
        <p:nvCxnSpPr>
          <p:cNvPr id="13" name="Straight Arrow Connector 12">
            <a:extLst>
              <a:ext uri="{FF2B5EF4-FFF2-40B4-BE49-F238E27FC236}">
                <a16:creationId xmlns:a16="http://schemas.microsoft.com/office/drawing/2014/main" id="{4F350625-6ED3-1AED-B10C-74CE32588628}"/>
              </a:ext>
            </a:extLst>
          </p:cNvPr>
          <p:cNvCxnSpPr>
            <a:cxnSpLocks/>
          </p:cNvCxnSpPr>
          <p:nvPr/>
        </p:nvCxnSpPr>
        <p:spPr>
          <a:xfrm flipH="1">
            <a:off x="6737015" y="3099383"/>
            <a:ext cx="9128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EEE32278-8277-67F1-F817-DE4163A59941}"/>
              </a:ext>
            </a:extLst>
          </p:cNvPr>
          <p:cNvCxnSpPr>
            <a:cxnSpLocks/>
            <a:stCxn id="11" idx="4"/>
            <a:endCxn id="3" idx="3"/>
          </p:cNvCxnSpPr>
          <p:nvPr/>
        </p:nvCxnSpPr>
        <p:spPr>
          <a:xfrm rot="5400000">
            <a:off x="5480536" y="3627963"/>
            <a:ext cx="751368" cy="976036"/>
          </a:xfrm>
          <a:prstGeom prst="bentConnector2">
            <a:avLst/>
          </a:prstGeom>
          <a:ln w="9525" cap="flat" cmpd="sng" algn="ctr">
            <a:solidFill>
              <a:schemeClr val="accent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302B4E9C-781D-0D8B-6F12-8E2284339645}"/>
              </a:ext>
            </a:extLst>
          </p:cNvPr>
          <p:cNvSpPr txBox="1"/>
          <p:nvPr/>
        </p:nvSpPr>
        <p:spPr>
          <a:xfrm>
            <a:off x="344197" y="968321"/>
            <a:ext cx="6392818" cy="1538883"/>
          </a:xfrm>
          <a:prstGeom prst="rect">
            <a:avLst/>
          </a:prstGeom>
          <a:noFill/>
        </p:spPr>
        <p:txBody>
          <a:bodyPr wrap="square" lIns="91440" tIns="45720" rIns="91440" bIns="45720" anchor="t">
            <a:spAutoFit/>
          </a:bodyPr>
          <a:lstStyle/>
          <a:p>
            <a:pPr marL="6350" marR="0" lvl="0">
              <a:lnSpc>
                <a:spcPct val="160000"/>
              </a:lnSpc>
              <a:spcAft>
                <a:spcPts val="0"/>
              </a:spcAft>
            </a:pPr>
            <a:r>
              <a:rPr lang="en-US" sz="1200" kern="0">
                <a:solidFill>
                  <a:srgbClr val="000000"/>
                </a:solidFill>
                <a:effectLst/>
                <a:latin typeface="Poppins "/>
                <a:ea typeface="Times New Roman" panose="02020603050405020304" pitchFamily="18" charset="0"/>
              </a:rPr>
              <a:t>Eliminate the Data Science team to achieve direct cost savings.</a:t>
            </a:r>
            <a:endParaRPr lang="en-US" sz="1200" kern="100">
              <a:effectLst/>
              <a:latin typeface="Poppins "/>
              <a:ea typeface="Aptos" panose="020B0004020202020204" pitchFamily="34" charset="0"/>
            </a:endParaRPr>
          </a:p>
          <a:p>
            <a:pPr marL="6350" marR="0" lvl="0">
              <a:lnSpc>
                <a:spcPct val="160000"/>
              </a:lnSpc>
              <a:spcAft>
                <a:spcPts val="0"/>
              </a:spcAft>
            </a:pPr>
            <a:r>
              <a:rPr lang="en-US" sz="1200" kern="0">
                <a:solidFill>
                  <a:srgbClr val="000000"/>
                </a:solidFill>
                <a:effectLst/>
                <a:latin typeface="Poppins "/>
                <a:ea typeface="Times New Roman" panose="02020603050405020304" pitchFamily="18" charset="0"/>
              </a:rPr>
              <a:t>Shift to existing data engineering targeted to drive efficiency</a:t>
            </a:r>
            <a:r>
              <a:rPr lang="en-US" sz="1200" kern="0">
                <a:solidFill>
                  <a:srgbClr val="000000"/>
                </a:solidFill>
                <a:latin typeface="Poppins "/>
                <a:ea typeface="Times New Roman" panose="02020603050405020304" pitchFamily="18" charset="0"/>
              </a:rPr>
              <a:t> and automation.</a:t>
            </a:r>
            <a:endParaRPr lang="en-US" sz="1200" kern="100">
              <a:effectLst/>
              <a:latin typeface="Poppins "/>
              <a:ea typeface="Aptos" panose="020B0004020202020204" pitchFamily="34" charset="0"/>
            </a:endParaRPr>
          </a:p>
          <a:p>
            <a:pPr marL="6350" marR="0" lvl="0">
              <a:lnSpc>
                <a:spcPct val="160000"/>
              </a:lnSpc>
              <a:spcAft>
                <a:spcPts val="0"/>
              </a:spcAft>
            </a:pPr>
            <a:r>
              <a:rPr lang="en-GB" sz="1200">
                <a:latin typeface="Poppins "/>
                <a:cs typeface="Poppins" panose="00000500000000000000" pitchFamily="2" charset="0"/>
              </a:rPr>
              <a:t>Integrated Production </a:t>
            </a:r>
            <a:r>
              <a:rPr lang="en-US" sz="1200" kern="0">
                <a:solidFill>
                  <a:srgbClr val="000000"/>
                </a:solidFill>
                <a:effectLst/>
                <a:latin typeface="Poppins "/>
                <a:ea typeface="Times New Roman" panose="02020603050405020304" pitchFamily="18" charset="0"/>
              </a:rPr>
              <a:t>team leads client engagement to maintain continuity and integrate data into the existing technology lead thinking.</a:t>
            </a:r>
          </a:p>
          <a:p>
            <a:pPr marL="6350">
              <a:lnSpc>
                <a:spcPct val="160000"/>
              </a:lnSpc>
              <a:spcAft>
                <a:spcPts val="0"/>
              </a:spcAft>
            </a:pPr>
            <a:r>
              <a:rPr lang="en-US" sz="1200" kern="0">
                <a:solidFill>
                  <a:srgbClr val="000000"/>
                </a:solidFill>
                <a:effectLst/>
                <a:latin typeface="Poppins "/>
                <a:ea typeface="Times New Roman" panose="02020603050405020304" pitchFamily="18" charset="0"/>
              </a:rPr>
              <a:t>Leverage 1Rivet for execution, reducing internal costs. </a:t>
            </a:r>
            <a:endParaRPr lang="en-GB" sz="1200">
              <a:latin typeface="Poppins "/>
            </a:endParaRPr>
          </a:p>
        </p:txBody>
      </p:sp>
    </p:spTree>
    <p:extLst>
      <p:ext uri="{BB962C8B-B14F-4D97-AF65-F5344CB8AC3E}">
        <p14:creationId xmlns:p14="http://schemas.microsoft.com/office/powerpoint/2010/main" val="534726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299484-F896-13C7-8E53-061A94D56C0C}"/>
              </a:ext>
            </a:extLst>
          </p:cNvPr>
          <p:cNvSpPr>
            <a:spLocks noGrp="1"/>
          </p:cNvSpPr>
          <p:nvPr>
            <p:ph type="title"/>
          </p:nvPr>
        </p:nvSpPr>
        <p:spPr/>
        <p:txBody>
          <a:bodyPr/>
          <a:lstStyle/>
          <a:p>
            <a:r>
              <a:rPr lang="en-GB"/>
              <a:t>AGENDA</a:t>
            </a:r>
          </a:p>
        </p:txBody>
      </p:sp>
      <p:sp>
        <p:nvSpPr>
          <p:cNvPr id="6" name="Content Placeholder 5">
            <a:extLst>
              <a:ext uri="{FF2B5EF4-FFF2-40B4-BE49-F238E27FC236}">
                <a16:creationId xmlns:a16="http://schemas.microsoft.com/office/drawing/2014/main" id="{E88C40F7-A575-520C-FB3C-760583FEEFF7}"/>
              </a:ext>
            </a:extLst>
          </p:cNvPr>
          <p:cNvSpPr>
            <a:spLocks noGrp="1"/>
          </p:cNvSpPr>
          <p:nvPr>
            <p:ph idx="1"/>
          </p:nvPr>
        </p:nvSpPr>
        <p:spPr>
          <a:xfrm>
            <a:off x="419100" y="1238250"/>
            <a:ext cx="11353800" cy="4381499"/>
          </a:xfrm>
        </p:spPr>
        <p:txBody>
          <a:bodyPr vert="horz" lIns="0" tIns="0" rIns="0" bIns="0" rtlCol="0" anchor="t">
            <a:normAutofit/>
          </a:bodyPr>
          <a:lstStyle/>
          <a:p>
            <a:pPr marL="342900" indent="-342900">
              <a:buFont typeface="+mj-lt"/>
              <a:buAutoNum type="arabicPeriod"/>
            </a:pPr>
            <a:r>
              <a:rPr lang="en-GB" sz="2400">
                <a:latin typeface="Arial"/>
                <a:cs typeface="Arial"/>
              </a:rPr>
              <a:t>Our Goals</a:t>
            </a:r>
          </a:p>
          <a:p>
            <a:pPr marL="342900" indent="-342900">
              <a:buFont typeface="+mj-lt"/>
              <a:buAutoNum type="arabicPeriod"/>
            </a:pPr>
            <a:r>
              <a:rPr lang="en-GB" sz="2400">
                <a:latin typeface="Arial"/>
                <a:cs typeface="Arial"/>
              </a:rPr>
              <a:t>Technology Approach</a:t>
            </a:r>
            <a:endParaRPr lang="en-GB" sz="2400"/>
          </a:p>
          <a:p>
            <a:pPr marL="342900" indent="-342900">
              <a:buFont typeface="+mj-lt"/>
              <a:buAutoNum type="arabicPeriod"/>
            </a:pPr>
            <a:r>
              <a:rPr lang="en-GB" sz="2400"/>
              <a:t>Cost </a:t>
            </a:r>
          </a:p>
          <a:p>
            <a:pPr marL="342900" indent="-342900">
              <a:buFont typeface="+mj-lt"/>
              <a:buAutoNum type="arabicPeriod"/>
            </a:pPr>
            <a:r>
              <a:rPr lang="en-GB" sz="2400">
                <a:latin typeface="Arial"/>
                <a:cs typeface="Arial"/>
              </a:rPr>
              <a:t>Benefits &amp; Features</a:t>
            </a:r>
          </a:p>
          <a:p>
            <a:pPr marL="342900" indent="-342900">
              <a:buFont typeface="+mj-lt"/>
              <a:buAutoNum type="arabicPeriod"/>
            </a:pPr>
            <a:r>
              <a:rPr lang="en-GB" sz="2400">
                <a:latin typeface="Arial"/>
                <a:cs typeface="Arial"/>
              </a:rPr>
              <a:t>Technology Recommendation</a:t>
            </a:r>
          </a:p>
          <a:p>
            <a:pPr marL="342900" indent="-342900">
              <a:buFont typeface="+mj-lt"/>
              <a:buAutoNum type="arabicPeriod"/>
            </a:pPr>
            <a:r>
              <a:rPr lang="en-GB" sz="2400"/>
              <a:t>Timelines </a:t>
            </a:r>
          </a:p>
          <a:p>
            <a:pPr marL="342900" indent="-342900">
              <a:buFont typeface="+mj-lt"/>
              <a:buAutoNum type="arabicPeriod"/>
            </a:pPr>
            <a:r>
              <a:rPr lang="en-GB" sz="2400">
                <a:latin typeface="Arial"/>
                <a:cs typeface="Arial"/>
              </a:rPr>
              <a:t>POC &amp; Wireframes</a:t>
            </a:r>
          </a:p>
          <a:p>
            <a:pPr marL="342900" indent="-342900">
              <a:buFont typeface="+mj-lt"/>
              <a:buAutoNum type="arabicPeriod"/>
            </a:pPr>
            <a:endParaRPr lang="en-GB" sz="2400"/>
          </a:p>
          <a:p>
            <a:pPr marL="342900" indent="-342900">
              <a:buFont typeface="+mj-lt"/>
              <a:buAutoNum type="arabicPeriod"/>
            </a:pPr>
            <a:endParaRPr lang="en-GB" sz="2400"/>
          </a:p>
          <a:p>
            <a:pPr marL="0" indent="0">
              <a:buNone/>
            </a:pPr>
            <a:endParaRPr lang="en-GB" sz="2400"/>
          </a:p>
          <a:p>
            <a:pPr marL="342900" indent="-342900">
              <a:buFont typeface="+mj-lt"/>
              <a:buAutoNum type="arabicPeriod"/>
            </a:pPr>
            <a:endParaRPr lang="en-GB" sz="2400"/>
          </a:p>
          <a:p>
            <a:pPr marL="0" indent="0">
              <a:buNone/>
            </a:pPr>
            <a:endParaRPr lang="en-GB" sz="2400"/>
          </a:p>
        </p:txBody>
      </p:sp>
      <p:sp>
        <p:nvSpPr>
          <p:cNvPr id="4" name="Slide Number Placeholder 3">
            <a:extLst>
              <a:ext uri="{FF2B5EF4-FFF2-40B4-BE49-F238E27FC236}">
                <a16:creationId xmlns:a16="http://schemas.microsoft.com/office/drawing/2014/main" id="{6CF0E519-30DC-19F4-1FC3-958475A13D98}"/>
              </a:ext>
            </a:extLst>
          </p:cNvPr>
          <p:cNvSpPr>
            <a:spLocks noGrp="1"/>
          </p:cNvSpPr>
          <p:nvPr>
            <p:ph type="sldNum" sz="quarter" idx="4"/>
          </p:nvPr>
        </p:nvSpPr>
        <p:spPr/>
        <p:txBody>
          <a:bodyPr/>
          <a:lstStyle/>
          <a:p>
            <a:fld id="{28A7D70B-BA5B-454D-9E9C-85AA311AB73C}" type="slidenum">
              <a:rPr lang="en-US" smtClean="0"/>
              <a:pPr/>
              <a:t>2</a:t>
            </a:fld>
            <a:endParaRPr lang="en-US"/>
          </a:p>
        </p:txBody>
      </p:sp>
    </p:spTree>
    <p:extLst>
      <p:ext uri="{BB962C8B-B14F-4D97-AF65-F5344CB8AC3E}">
        <p14:creationId xmlns:p14="http://schemas.microsoft.com/office/powerpoint/2010/main" val="3519292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36FE-BC09-289A-DB6E-84AB3E6D2340}"/>
              </a:ext>
            </a:extLst>
          </p:cNvPr>
          <p:cNvSpPr>
            <a:spLocks noGrp="1"/>
          </p:cNvSpPr>
          <p:nvPr>
            <p:ph type="title"/>
          </p:nvPr>
        </p:nvSpPr>
        <p:spPr/>
        <p:txBody>
          <a:bodyPr/>
          <a:lstStyle/>
          <a:p>
            <a:r>
              <a:rPr lang="en-US">
                <a:latin typeface="Arial Black"/>
              </a:rPr>
              <a:t>KEY FEATURES</a:t>
            </a:r>
            <a:endParaRPr lang="en-US"/>
          </a:p>
        </p:txBody>
      </p:sp>
      <p:graphicFrame>
        <p:nvGraphicFramePr>
          <p:cNvPr id="6" name="Content Placeholder 5">
            <a:extLst>
              <a:ext uri="{FF2B5EF4-FFF2-40B4-BE49-F238E27FC236}">
                <a16:creationId xmlns:a16="http://schemas.microsoft.com/office/drawing/2014/main" id="{B4857DDE-8510-E866-65F9-57C5B8C15A36}"/>
              </a:ext>
            </a:extLst>
          </p:cNvPr>
          <p:cNvGraphicFramePr>
            <a:graphicFrameLocks noGrp="1"/>
          </p:cNvGraphicFramePr>
          <p:nvPr>
            <p:ph idx="1"/>
            <p:extLst>
              <p:ext uri="{D42A27DB-BD31-4B8C-83A1-F6EECF244321}">
                <p14:modId xmlns:p14="http://schemas.microsoft.com/office/powerpoint/2010/main" val="323439345"/>
              </p:ext>
            </p:extLst>
          </p:nvPr>
        </p:nvGraphicFramePr>
        <p:xfrm>
          <a:off x="546919" y="1076631"/>
          <a:ext cx="11353798" cy="4838393"/>
        </p:xfrm>
        <a:graphic>
          <a:graphicData uri="http://schemas.openxmlformats.org/drawingml/2006/table">
            <a:tbl>
              <a:tblPr firstRow="1" bandRow="1">
                <a:tableStyleId>{21E4AEA4-8DFA-4A89-87EB-49C32662AFE0}</a:tableStyleId>
              </a:tblPr>
              <a:tblGrid>
                <a:gridCol w="2977760">
                  <a:extLst>
                    <a:ext uri="{9D8B030D-6E8A-4147-A177-3AD203B41FA5}">
                      <a16:colId xmlns:a16="http://schemas.microsoft.com/office/drawing/2014/main" val="2866868650"/>
                    </a:ext>
                  </a:extLst>
                </a:gridCol>
                <a:gridCol w="4457933">
                  <a:extLst>
                    <a:ext uri="{9D8B030D-6E8A-4147-A177-3AD203B41FA5}">
                      <a16:colId xmlns:a16="http://schemas.microsoft.com/office/drawing/2014/main" val="882366149"/>
                    </a:ext>
                  </a:extLst>
                </a:gridCol>
                <a:gridCol w="3918105">
                  <a:extLst>
                    <a:ext uri="{9D8B030D-6E8A-4147-A177-3AD203B41FA5}">
                      <a16:colId xmlns:a16="http://schemas.microsoft.com/office/drawing/2014/main" val="2330520285"/>
                    </a:ext>
                  </a:extLst>
                </a:gridCol>
              </a:tblGrid>
              <a:tr h="343508">
                <a:tc>
                  <a:txBody>
                    <a:bodyPr/>
                    <a:lstStyle/>
                    <a:p>
                      <a:pPr algn="r" rtl="0" fontAlgn="base"/>
                      <a:r>
                        <a:rPr lang="en-US" sz="1400" b="1">
                          <a:effectLst/>
                        </a:rPr>
                        <a:t>FEATURE</a:t>
                      </a:r>
                      <a:r>
                        <a:rPr lang="en-US" sz="1400" b="0">
                          <a:effectLst/>
                        </a:rPr>
                        <a:t> </a:t>
                      </a:r>
                      <a:endParaRPr lang="en-US" sz="1400" b="0" i="0">
                        <a:effectLst/>
                        <a:latin typeface="Poppins" panose="00000500000000000000" pitchFamily="2" charset="0"/>
                        <a:cs typeface="Poppins" panose="00000500000000000000" pitchFamily="2" charset="0"/>
                      </a:endParaRPr>
                    </a:p>
                  </a:txBody>
                  <a:tcPr/>
                </a:tc>
                <a:tc>
                  <a:txBody>
                    <a:bodyPr/>
                    <a:lstStyle/>
                    <a:p>
                      <a:pPr algn="ctr" rtl="0" fontAlgn="base"/>
                      <a:r>
                        <a:rPr lang="en-US" sz="1400" b="1">
                          <a:effectLst/>
                        </a:rPr>
                        <a:t>BENEFIT</a:t>
                      </a:r>
                      <a:r>
                        <a:rPr lang="en-US" sz="1400" b="0">
                          <a:effectLst/>
                        </a:rPr>
                        <a:t> </a:t>
                      </a:r>
                      <a:endParaRPr lang="en-US" sz="1400" b="0" i="0">
                        <a:effectLst/>
                        <a:latin typeface="Poppins" panose="00000500000000000000" pitchFamily="2" charset="0"/>
                        <a:cs typeface="Poppins" panose="00000500000000000000" pitchFamily="2" charset="0"/>
                      </a:endParaRPr>
                    </a:p>
                  </a:txBody>
                  <a:tcPr/>
                </a:tc>
                <a:tc>
                  <a:txBody>
                    <a:bodyPr/>
                    <a:lstStyle/>
                    <a:p>
                      <a:pPr algn="ctr" rtl="0" fontAlgn="base"/>
                      <a:r>
                        <a:rPr lang="en-US" sz="1400" b="1">
                          <a:effectLst/>
                        </a:rPr>
                        <a:t>PAIN SOLVED</a:t>
                      </a:r>
                      <a:r>
                        <a:rPr lang="en-US" sz="1400" b="0">
                          <a:effectLst/>
                        </a:rPr>
                        <a:t> </a:t>
                      </a:r>
                      <a:endParaRPr lang="en-US" sz="1400" b="0" i="0">
                        <a:effectLst/>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461392197"/>
                  </a:ext>
                </a:extLst>
              </a:tr>
              <a:tr h="515261">
                <a:tc>
                  <a:txBody>
                    <a:bodyPr/>
                    <a:lstStyle/>
                    <a:p>
                      <a:pPr lvl="1" algn="r" rtl="0" fontAlgn="base"/>
                      <a:r>
                        <a:rPr lang="en-US" sz="1200" b="1">
                          <a:effectLst/>
                        </a:rPr>
                        <a:t>Unified Experience Tracker (UXP) </a:t>
                      </a:r>
                      <a:endParaRPr lang="en-US" sz="1200" b="1" i="0">
                        <a:effectLst/>
                        <a:latin typeface="Calibri"/>
                      </a:endParaRPr>
                    </a:p>
                  </a:txBody>
                  <a:tcPr/>
                </a:tc>
                <a:tc>
                  <a:txBody>
                    <a:bodyPr/>
                    <a:lstStyle/>
                    <a:p>
                      <a:pPr algn="l" rtl="0" fontAlgn="base"/>
                      <a:r>
                        <a:rPr lang="en-US" sz="1200" b="0">
                          <a:effectLst/>
                        </a:rPr>
                        <a:t>Centralized management of activation data </a:t>
                      </a:r>
                      <a:endParaRPr lang="en-US" sz="1200" b="0" i="0">
                        <a:effectLst/>
                        <a:latin typeface="Calibri"/>
                      </a:endParaRPr>
                    </a:p>
                  </a:txBody>
                  <a:tcPr/>
                </a:tc>
                <a:tc>
                  <a:txBody>
                    <a:bodyPr/>
                    <a:lstStyle/>
                    <a:p>
                      <a:pPr algn="l" rtl="0" fontAlgn="base"/>
                      <a:r>
                        <a:rPr lang="en-US" sz="1200" b="0">
                          <a:effectLst/>
                        </a:rPr>
                        <a:t>Scattered and disorganized data across multiple systems </a:t>
                      </a:r>
                      <a:endParaRPr lang="en-US" sz="1200" b="0" i="0">
                        <a:effectLst/>
                        <a:latin typeface="Calibri"/>
                      </a:endParaRPr>
                    </a:p>
                  </a:txBody>
                  <a:tcPr/>
                </a:tc>
                <a:extLst>
                  <a:ext uri="{0D108BD9-81ED-4DB2-BD59-A6C34878D82A}">
                    <a16:rowId xmlns:a16="http://schemas.microsoft.com/office/drawing/2014/main" val="470103732"/>
                  </a:ext>
                </a:extLst>
              </a:tr>
              <a:tr h="491517">
                <a:tc>
                  <a:txBody>
                    <a:bodyPr/>
                    <a:lstStyle/>
                    <a:p>
                      <a:pPr lvl="1" algn="r" rtl="0" fontAlgn="base"/>
                      <a:r>
                        <a:rPr lang="en-US" sz="1200" b="1">
                          <a:effectLst/>
                        </a:rPr>
                        <a:t>Master Program ID &amp; Event ID </a:t>
                      </a:r>
                      <a:endParaRPr lang="en-US" sz="1200" b="1" i="0">
                        <a:effectLst/>
                        <a:latin typeface="Calibri"/>
                      </a:endParaRPr>
                    </a:p>
                  </a:txBody>
                  <a:tcPr/>
                </a:tc>
                <a:tc>
                  <a:txBody>
                    <a:bodyPr/>
                    <a:lstStyle/>
                    <a:p>
                      <a:pPr algn="l" rtl="0" fontAlgn="base"/>
                      <a:r>
                        <a:rPr lang="en-US" sz="1200" b="0">
                          <a:effectLst/>
                        </a:rPr>
                        <a:t>Unique identifiers for each campaign and event </a:t>
                      </a:r>
                      <a:endParaRPr lang="en-US" sz="1200" b="0" i="0">
                        <a:effectLst/>
                        <a:latin typeface="Calibri"/>
                      </a:endParaRPr>
                    </a:p>
                  </a:txBody>
                  <a:tcPr/>
                </a:tc>
                <a:tc>
                  <a:txBody>
                    <a:bodyPr/>
                    <a:lstStyle/>
                    <a:p>
                      <a:pPr algn="l" rtl="0" fontAlgn="base"/>
                      <a:r>
                        <a:rPr lang="en-US" sz="1200" b="0">
                          <a:effectLst/>
                        </a:rPr>
                        <a:t>Difficulty in tracking and managing events </a:t>
                      </a:r>
                      <a:endParaRPr lang="en-US" sz="1200" b="0" i="0">
                        <a:effectLst/>
                        <a:latin typeface="Calibri"/>
                      </a:endParaRPr>
                    </a:p>
                  </a:txBody>
                  <a:tcPr/>
                </a:tc>
                <a:extLst>
                  <a:ext uri="{0D108BD9-81ED-4DB2-BD59-A6C34878D82A}">
                    <a16:rowId xmlns:a16="http://schemas.microsoft.com/office/drawing/2014/main" val="557689761"/>
                  </a:ext>
                </a:extLst>
              </a:tr>
              <a:tr h="491517">
                <a:tc>
                  <a:txBody>
                    <a:bodyPr/>
                    <a:lstStyle/>
                    <a:p>
                      <a:pPr lvl="1" algn="r" rtl="0" fontAlgn="base"/>
                      <a:r>
                        <a:rPr lang="en-US" sz="1200" b="1">
                          <a:effectLst/>
                        </a:rPr>
                        <a:t>API Integration </a:t>
                      </a:r>
                      <a:endParaRPr lang="en-US" sz="1200" b="1" i="0">
                        <a:effectLst/>
                        <a:latin typeface="Calibri"/>
                      </a:endParaRPr>
                    </a:p>
                  </a:txBody>
                  <a:tcPr/>
                </a:tc>
                <a:tc>
                  <a:txBody>
                    <a:bodyPr/>
                    <a:lstStyle/>
                    <a:p>
                      <a:pPr algn="l" rtl="0" fontAlgn="base"/>
                      <a:r>
                        <a:rPr lang="en-US" sz="1200" b="0">
                          <a:effectLst/>
                        </a:rPr>
                        <a:t>Seamless communication with field management systems </a:t>
                      </a:r>
                      <a:endParaRPr lang="en-US" sz="1200" b="0" i="0">
                        <a:effectLst/>
                        <a:latin typeface="Calibri"/>
                      </a:endParaRPr>
                    </a:p>
                  </a:txBody>
                  <a:tcPr/>
                </a:tc>
                <a:tc>
                  <a:txBody>
                    <a:bodyPr/>
                    <a:lstStyle/>
                    <a:p>
                      <a:pPr algn="l" rtl="0" fontAlgn="base"/>
                      <a:r>
                        <a:rPr lang="en-US" sz="1200" b="0">
                          <a:effectLst/>
                        </a:rPr>
                        <a:t>Manual data transfer and synchronization </a:t>
                      </a:r>
                      <a:endParaRPr lang="en-US" sz="1200" b="0" i="0">
                        <a:effectLst/>
                        <a:latin typeface="Calibri"/>
                      </a:endParaRPr>
                    </a:p>
                  </a:txBody>
                  <a:tcPr/>
                </a:tc>
                <a:extLst>
                  <a:ext uri="{0D108BD9-81ED-4DB2-BD59-A6C34878D82A}">
                    <a16:rowId xmlns:a16="http://schemas.microsoft.com/office/drawing/2014/main" val="557860197"/>
                  </a:ext>
                </a:extLst>
              </a:tr>
              <a:tr h="491517">
                <a:tc>
                  <a:txBody>
                    <a:bodyPr/>
                    <a:lstStyle/>
                    <a:p>
                      <a:pPr lvl="1" algn="r" rtl="0" fontAlgn="base"/>
                      <a:r>
                        <a:rPr lang="en-US" sz="1200" b="1">
                          <a:effectLst/>
                        </a:rPr>
                        <a:t>Unified Database </a:t>
                      </a:r>
                      <a:endParaRPr lang="en-US" sz="1200" b="1" i="0">
                        <a:effectLst/>
                        <a:latin typeface="Calibri"/>
                      </a:endParaRPr>
                    </a:p>
                  </a:txBody>
                  <a:tcPr/>
                </a:tc>
                <a:tc>
                  <a:txBody>
                    <a:bodyPr/>
                    <a:lstStyle/>
                    <a:p>
                      <a:pPr algn="l" rtl="0" fontAlgn="base"/>
                      <a:r>
                        <a:rPr lang="en-US" sz="1200" b="0">
                          <a:effectLst/>
                        </a:rPr>
                        <a:t>Consolidated data storage </a:t>
                      </a:r>
                      <a:endParaRPr lang="en-US" sz="1200" b="0" i="0">
                        <a:effectLst/>
                        <a:latin typeface="Calibri"/>
                      </a:endParaRPr>
                    </a:p>
                  </a:txBody>
                  <a:tcPr/>
                </a:tc>
                <a:tc>
                  <a:txBody>
                    <a:bodyPr/>
                    <a:lstStyle/>
                    <a:p>
                      <a:pPr algn="l" rtl="0" fontAlgn="base"/>
                      <a:r>
                        <a:rPr lang="en-US" sz="1200" b="0">
                          <a:effectLst/>
                        </a:rPr>
                        <a:t>Redundancy and inconsistency in data storage </a:t>
                      </a:r>
                      <a:endParaRPr lang="en-US" sz="1200" b="0" i="0">
                        <a:effectLst/>
                        <a:latin typeface="Calibri"/>
                      </a:endParaRPr>
                    </a:p>
                  </a:txBody>
                  <a:tcPr/>
                </a:tc>
                <a:extLst>
                  <a:ext uri="{0D108BD9-81ED-4DB2-BD59-A6C34878D82A}">
                    <a16:rowId xmlns:a16="http://schemas.microsoft.com/office/drawing/2014/main" val="1660254737"/>
                  </a:ext>
                </a:extLst>
              </a:tr>
              <a:tr h="491517">
                <a:tc>
                  <a:txBody>
                    <a:bodyPr/>
                    <a:lstStyle/>
                    <a:p>
                      <a:pPr lvl="1" algn="r" rtl="0" fontAlgn="base"/>
                      <a:r>
                        <a:rPr lang="en-US" sz="1200" b="1">
                          <a:effectLst/>
                        </a:rPr>
                        <a:t>Calendar View </a:t>
                      </a:r>
                      <a:endParaRPr lang="en-US" sz="1200" b="1" i="0">
                        <a:effectLst/>
                        <a:latin typeface="Calibri"/>
                      </a:endParaRPr>
                    </a:p>
                  </a:txBody>
                  <a:tcPr/>
                </a:tc>
                <a:tc>
                  <a:txBody>
                    <a:bodyPr/>
                    <a:lstStyle/>
                    <a:p>
                      <a:pPr algn="l" rtl="0" fontAlgn="base"/>
                      <a:r>
                        <a:rPr lang="en-US" sz="1200" b="0">
                          <a:effectLst/>
                        </a:rPr>
                        <a:t>Easy visualization of scheduled events </a:t>
                      </a:r>
                      <a:endParaRPr lang="en-US" sz="1200" b="0" i="0">
                        <a:effectLst/>
                        <a:latin typeface="Calibri"/>
                      </a:endParaRPr>
                    </a:p>
                  </a:txBody>
                  <a:tcPr/>
                </a:tc>
                <a:tc>
                  <a:txBody>
                    <a:bodyPr/>
                    <a:lstStyle/>
                    <a:p>
                      <a:pPr algn="l" rtl="0" fontAlgn="base"/>
                      <a:r>
                        <a:rPr lang="en-US" sz="1200" b="0">
                          <a:effectLst/>
                        </a:rPr>
                        <a:t>Inefficient event planning and tracking </a:t>
                      </a:r>
                      <a:endParaRPr lang="en-US" sz="1200" b="0" i="0">
                        <a:effectLst/>
                        <a:latin typeface="Calibri"/>
                      </a:endParaRPr>
                    </a:p>
                  </a:txBody>
                  <a:tcPr/>
                </a:tc>
                <a:extLst>
                  <a:ext uri="{0D108BD9-81ED-4DB2-BD59-A6C34878D82A}">
                    <a16:rowId xmlns:a16="http://schemas.microsoft.com/office/drawing/2014/main" val="1832822574"/>
                  </a:ext>
                </a:extLst>
              </a:tr>
              <a:tr h="491517">
                <a:tc>
                  <a:txBody>
                    <a:bodyPr/>
                    <a:lstStyle/>
                    <a:p>
                      <a:pPr lvl="1" algn="r" rtl="0" fontAlgn="base"/>
                      <a:r>
                        <a:rPr lang="en-US" sz="1200" b="1">
                          <a:effectLst/>
                        </a:rPr>
                        <a:t>Client Power BI Dashboards </a:t>
                      </a:r>
                      <a:endParaRPr lang="en-US" sz="1200" b="1" i="0">
                        <a:effectLst/>
                        <a:latin typeface="Calibri"/>
                      </a:endParaRPr>
                    </a:p>
                  </a:txBody>
                  <a:tcPr/>
                </a:tc>
                <a:tc>
                  <a:txBody>
                    <a:bodyPr/>
                    <a:lstStyle/>
                    <a:p>
                      <a:pPr algn="l" rtl="0" fontAlgn="base"/>
                      <a:r>
                        <a:rPr lang="en-US" sz="1200" b="0">
                          <a:effectLst/>
                        </a:rPr>
                        <a:t>Customizable data visualization for clients </a:t>
                      </a:r>
                      <a:endParaRPr lang="en-US" sz="1200" b="0" i="0">
                        <a:effectLst/>
                        <a:latin typeface="Calibri"/>
                      </a:endParaRPr>
                    </a:p>
                  </a:txBody>
                  <a:tcPr/>
                </a:tc>
                <a:tc>
                  <a:txBody>
                    <a:bodyPr/>
                    <a:lstStyle/>
                    <a:p>
                      <a:pPr algn="l" rtl="0" fontAlgn="base"/>
                      <a:r>
                        <a:rPr lang="en-US" sz="1200" b="0">
                          <a:effectLst/>
                        </a:rPr>
                        <a:t>Limited client access to data and insights </a:t>
                      </a:r>
                      <a:endParaRPr lang="en-US" sz="1200" b="0" i="0">
                        <a:effectLst/>
                        <a:latin typeface="Calibri"/>
                      </a:endParaRPr>
                    </a:p>
                  </a:txBody>
                  <a:tcPr/>
                </a:tc>
                <a:extLst>
                  <a:ext uri="{0D108BD9-81ED-4DB2-BD59-A6C34878D82A}">
                    <a16:rowId xmlns:a16="http://schemas.microsoft.com/office/drawing/2014/main" val="218686213"/>
                  </a:ext>
                </a:extLst>
              </a:tr>
              <a:tr h="515261">
                <a:tc>
                  <a:txBody>
                    <a:bodyPr/>
                    <a:lstStyle/>
                    <a:p>
                      <a:pPr lvl="1" algn="r" rtl="0" fontAlgn="base"/>
                      <a:r>
                        <a:rPr lang="en-US" sz="1200" b="1">
                          <a:effectLst/>
                        </a:rPr>
                        <a:t>Synchronization Between Systems </a:t>
                      </a:r>
                      <a:endParaRPr lang="en-US" sz="1200" b="1" i="0">
                        <a:effectLst/>
                        <a:latin typeface="Calibri"/>
                      </a:endParaRPr>
                    </a:p>
                  </a:txBody>
                  <a:tcPr/>
                </a:tc>
                <a:tc>
                  <a:txBody>
                    <a:bodyPr/>
                    <a:lstStyle/>
                    <a:p>
                      <a:pPr algn="l" rtl="0" fontAlgn="base"/>
                      <a:r>
                        <a:rPr lang="en-US" sz="1200" b="0">
                          <a:effectLst/>
                        </a:rPr>
                        <a:t>Real-time data updates across UXP and field management systems </a:t>
                      </a:r>
                      <a:endParaRPr lang="en-US" sz="1200" b="0" i="0">
                        <a:effectLst/>
                        <a:latin typeface="Calibri"/>
                      </a:endParaRPr>
                    </a:p>
                  </a:txBody>
                  <a:tcPr/>
                </a:tc>
                <a:tc>
                  <a:txBody>
                    <a:bodyPr/>
                    <a:lstStyle/>
                    <a:p>
                      <a:pPr algn="l" rtl="0" fontAlgn="base"/>
                      <a:r>
                        <a:rPr lang="en-US" sz="1200" b="0">
                          <a:effectLst/>
                        </a:rPr>
                        <a:t>Inconsistent data between systems </a:t>
                      </a:r>
                      <a:endParaRPr lang="en-US" sz="1200" b="0" i="0">
                        <a:effectLst/>
                        <a:latin typeface="Calibri"/>
                      </a:endParaRPr>
                    </a:p>
                  </a:txBody>
                  <a:tcPr/>
                </a:tc>
                <a:extLst>
                  <a:ext uri="{0D108BD9-81ED-4DB2-BD59-A6C34878D82A}">
                    <a16:rowId xmlns:a16="http://schemas.microsoft.com/office/drawing/2014/main" val="2005625794"/>
                  </a:ext>
                </a:extLst>
              </a:tr>
              <a:tr h="491517">
                <a:tc>
                  <a:txBody>
                    <a:bodyPr/>
                    <a:lstStyle/>
                    <a:p>
                      <a:pPr lvl="1" algn="r" rtl="0" fontAlgn="base"/>
                      <a:r>
                        <a:rPr lang="en-US" sz="1200" b="1">
                          <a:effectLst/>
                        </a:rPr>
                        <a:t>Permissions &amp; Access Control </a:t>
                      </a:r>
                      <a:endParaRPr lang="en-US" sz="1200" b="1" i="0">
                        <a:effectLst/>
                        <a:latin typeface="Calibri"/>
                      </a:endParaRPr>
                    </a:p>
                  </a:txBody>
                  <a:tcPr/>
                </a:tc>
                <a:tc>
                  <a:txBody>
                    <a:bodyPr/>
                    <a:lstStyle/>
                    <a:p>
                      <a:pPr algn="l" rtl="0" fontAlgn="base"/>
                      <a:r>
                        <a:rPr lang="en-US" sz="1200" b="0">
                          <a:effectLst/>
                        </a:rPr>
                        <a:t>Per client team</a:t>
                      </a:r>
                      <a:endParaRPr lang="en-US" sz="1200" b="0" i="0">
                        <a:effectLst/>
                        <a:latin typeface="Calibri"/>
                      </a:endParaRPr>
                    </a:p>
                  </a:txBody>
                  <a:tcPr/>
                </a:tc>
                <a:tc>
                  <a:txBody>
                    <a:bodyPr/>
                    <a:lstStyle/>
                    <a:p>
                      <a:pPr algn="l" rtl="0" fontAlgn="base"/>
                      <a:r>
                        <a:rPr lang="en-US" sz="1200" b="0">
                          <a:effectLst/>
                        </a:rPr>
                        <a:t>Partitioning clients depending on accounts</a:t>
                      </a:r>
                      <a:endParaRPr lang="en-US" sz="1200" b="0" i="0">
                        <a:effectLst/>
                        <a:latin typeface="Calibri"/>
                      </a:endParaRPr>
                    </a:p>
                  </a:txBody>
                  <a:tcPr/>
                </a:tc>
                <a:extLst>
                  <a:ext uri="{0D108BD9-81ED-4DB2-BD59-A6C34878D82A}">
                    <a16:rowId xmlns:a16="http://schemas.microsoft.com/office/drawing/2014/main" val="3665002962"/>
                  </a:ext>
                </a:extLst>
              </a:tr>
              <a:tr h="515261">
                <a:tc>
                  <a:txBody>
                    <a:bodyPr/>
                    <a:lstStyle/>
                    <a:p>
                      <a:pPr lvl="1" algn="r" rtl="0" fontAlgn="base"/>
                      <a:r>
                        <a:rPr lang="en-US" sz="1200" b="1">
                          <a:effectLst/>
                        </a:rPr>
                        <a:t>Input And Update Data In Both Systems </a:t>
                      </a:r>
                      <a:endParaRPr lang="en-US" sz="1200" b="1" i="0">
                        <a:effectLst/>
                        <a:latin typeface="Calibri"/>
                      </a:endParaRPr>
                    </a:p>
                  </a:txBody>
                  <a:tcPr/>
                </a:tc>
                <a:tc>
                  <a:txBody>
                    <a:bodyPr/>
                    <a:lstStyle/>
                    <a:p>
                      <a:pPr algn="l" rtl="0" fontAlgn="base"/>
                      <a:r>
                        <a:rPr lang="en-US" sz="1200" b="0">
                          <a:effectLst/>
                        </a:rPr>
                        <a:t>Flexibility in managing activation and event wrap data </a:t>
                      </a:r>
                      <a:endParaRPr lang="en-US" sz="1200" b="0" i="0">
                        <a:effectLst/>
                        <a:latin typeface="Calibri"/>
                      </a:endParaRPr>
                    </a:p>
                  </a:txBody>
                  <a:tcPr/>
                </a:tc>
                <a:tc>
                  <a:txBody>
                    <a:bodyPr/>
                    <a:lstStyle/>
                    <a:p>
                      <a:pPr algn="l" rtl="0" fontAlgn="base"/>
                      <a:r>
                        <a:rPr lang="en-US" sz="1200" b="0">
                          <a:effectLst/>
                        </a:rPr>
                        <a:t>Inflexible data management process </a:t>
                      </a:r>
                      <a:endParaRPr lang="en-US" sz="1200" b="0" i="0">
                        <a:effectLst/>
                        <a:latin typeface="Calibri"/>
                      </a:endParaRPr>
                    </a:p>
                  </a:txBody>
                  <a:tcPr/>
                </a:tc>
                <a:extLst>
                  <a:ext uri="{0D108BD9-81ED-4DB2-BD59-A6C34878D82A}">
                    <a16:rowId xmlns:a16="http://schemas.microsoft.com/office/drawing/2014/main" val="467268555"/>
                  </a:ext>
                </a:extLst>
              </a:tr>
            </a:tbl>
          </a:graphicData>
        </a:graphic>
      </p:graphicFrame>
      <p:sp>
        <p:nvSpPr>
          <p:cNvPr id="4" name="Slide Number Placeholder 3">
            <a:extLst>
              <a:ext uri="{FF2B5EF4-FFF2-40B4-BE49-F238E27FC236}">
                <a16:creationId xmlns:a16="http://schemas.microsoft.com/office/drawing/2014/main" id="{22337A2D-A72C-791E-CE8B-538C48C1243C}"/>
              </a:ext>
            </a:extLst>
          </p:cNvPr>
          <p:cNvSpPr>
            <a:spLocks noGrp="1"/>
          </p:cNvSpPr>
          <p:nvPr>
            <p:ph type="sldNum" sz="quarter" idx="4"/>
          </p:nvPr>
        </p:nvSpPr>
        <p:spPr/>
        <p:txBody>
          <a:bodyPr/>
          <a:lstStyle/>
          <a:p>
            <a:fld id="{28A7D70B-BA5B-454D-9E9C-85AA311AB73C}" type="slidenum">
              <a:rPr lang="en-US" smtClean="0"/>
              <a:pPr/>
              <a:t>20</a:t>
            </a:fld>
            <a:endParaRPr lang="en-US"/>
          </a:p>
        </p:txBody>
      </p:sp>
    </p:spTree>
    <p:extLst>
      <p:ext uri="{BB962C8B-B14F-4D97-AF65-F5344CB8AC3E}">
        <p14:creationId xmlns:p14="http://schemas.microsoft.com/office/powerpoint/2010/main" val="1070739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6416-9F2D-DD45-EA27-878D9CD3DCAC}"/>
              </a:ext>
            </a:extLst>
          </p:cNvPr>
          <p:cNvSpPr>
            <a:spLocks noGrp="1"/>
          </p:cNvSpPr>
          <p:nvPr>
            <p:ph type="title"/>
          </p:nvPr>
        </p:nvSpPr>
        <p:spPr/>
        <p:txBody>
          <a:bodyPr/>
          <a:lstStyle/>
          <a:p>
            <a:r>
              <a:rPr lang="en-GB"/>
              <a:t>TECHNOLOGY RECOMMENDATION</a:t>
            </a:r>
          </a:p>
        </p:txBody>
      </p:sp>
      <p:sp>
        <p:nvSpPr>
          <p:cNvPr id="4" name="Slide Number Placeholder 3">
            <a:extLst>
              <a:ext uri="{FF2B5EF4-FFF2-40B4-BE49-F238E27FC236}">
                <a16:creationId xmlns:a16="http://schemas.microsoft.com/office/drawing/2014/main" id="{BA5676C6-B1D0-816A-5041-54DBB394CFE4}"/>
              </a:ext>
            </a:extLst>
          </p:cNvPr>
          <p:cNvSpPr>
            <a:spLocks noGrp="1"/>
          </p:cNvSpPr>
          <p:nvPr>
            <p:ph type="sldNum" sz="quarter" idx="4"/>
          </p:nvPr>
        </p:nvSpPr>
        <p:spPr/>
        <p:txBody>
          <a:bodyPr/>
          <a:lstStyle/>
          <a:p>
            <a:fld id="{28A7D70B-BA5B-454D-9E9C-85AA311AB73C}" type="slidenum">
              <a:rPr lang="en-US" smtClean="0"/>
              <a:pPr/>
              <a:t>21</a:t>
            </a:fld>
            <a:endParaRPr lang="en-US"/>
          </a:p>
        </p:txBody>
      </p:sp>
      <p:sp>
        <p:nvSpPr>
          <p:cNvPr id="6" name="Content Placeholder 2">
            <a:extLst>
              <a:ext uri="{FF2B5EF4-FFF2-40B4-BE49-F238E27FC236}">
                <a16:creationId xmlns:a16="http://schemas.microsoft.com/office/drawing/2014/main" id="{F8E039D6-B1B8-C294-09FE-2C15F4F66D80}"/>
              </a:ext>
            </a:extLst>
          </p:cNvPr>
          <p:cNvSpPr txBox="1">
            <a:spLocks/>
          </p:cNvSpPr>
          <p:nvPr/>
        </p:nvSpPr>
        <p:spPr>
          <a:xfrm>
            <a:off x="419100" y="860426"/>
            <a:ext cx="10458007" cy="1077218"/>
          </a:xfrm>
          <a:prstGeom prst="rect">
            <a:avLst/>
          </a:prstGeom>
          <a:noFill/>
        </p:spPr>
        <p:txBody>
          <a:bodyPr wrap="square" lIns="91440" tIns="45720" rIns="91440" bIns="45720" anchor="t">
            <a:spAutoFit/>
          </a:bodyPr>
          <a:lstStyle>
            <a:defPPr>
              <a:defRPr lang="en-US"/>
            </a:defPPr>
            <a:lvl1pPr>
              <a:lnSpc>
                <a:spcPct val="100000"/>
              </a:lnSpc>
              <a:spcBef>
                <a:spcPts val="600"/>
              </a:spcBef>
              <a:spcAft>
                <a:spcPts val="600"/>
              </a:spcAft>
              <a:defRPr sz="1100" b="0" i="0">
                <a:solidFill>
                  <a:srgbClr val="374151"/>
                </a:solidFill>
                <a:effectLst/>
                <a:latin typeface="Poppins" panose="00000500000000000000" pitchFamily="2" charset="0"/>
                <a:cs typeface="Poppins" panose="00000500000000000000" pitchFamily="2"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a:latin typeface="Poppins"/>
                <a:cs typeface="Poppins"/>
              </a:rPr>
              <a:t>We recommend building the UXP using the </a:t>
            </a:r>
            <a:r>
              <a:rPr lang="en-GB" sz="1800" b="1">
                <a:latin typeface="Poppins"/>
                <a:cs typeface="Poppins"/>
              </a:rPr>
              <a:t>POWER PLATFORM</a:t>
            </a:r>
            <a:r>
              <a:rPr lang="en-GB" sz="1800">
                <a:latin typeface="Poppins"/>
                <a:cs typeface="Poppins"/>
              </a:rPr>
              <a:t>.</a:t>
            </a:r>
          </a:p>
          <a:p>
            <a:r>
              <a:rPr lang="en-GB" sz="1800"/>
              <a:t>The decision aligns with our technology stack and objectives and the overall integration of IPG and momentum within Microsoft technologies.</a:t>
            </a:r>
          </a:p>
        </p:txBody>
      </p:sp>
      <p:sp>
        <p:nvSpPr>
          <p:cNvPr id="11" name="Content Placeholder 2">
            <a:extLst>
              <a:ext uri="{FF2B5EF4-FFF2-40B4-BE49-F238E27FC236}">
                <a16:creationId xmlns:a16="http://schemas.microsoft.com/office/drawing/2014/main" id="{FE32ED88-BD4C-934A-8AC4-31880659283A}"/>
              </a:ext>
            </a:extLst>
          </p:cNvPr>
          <p:cNvSpPr txBox="1">
            <a:spLocks/>
          </p:cNvSpPr>
          <p:nvPr/>
        </p:nvSpPr>
        <p:spPr>
          <a:xfrm>
            <a:off x="419100" y="2156707"/>
            <a:ext cx="5382382" cy="3600986"/>
          </a:xfrm>
          <a:prstGeom prst="rect">
            <a:avLst/>
          </a:prstGeom>
          <a:noFill/>
        </p:spPr>
        <p:txBody>
          <a:bodyPr wrap="square">
            <a:spAutoFit/>
          </a:bodyPr>
          <a:lstStyle>
            <a:defPPr>
              <a:defRPr lang="en-US"/>
            </a:defPPr>
            <a:lvl1pPr>
              <a:lnSpc>
                <a:spcPct val="100000"/>
              </a:lnSpc>
              <a:spcBef>
                <a:spcPts val="600"/>
              </a:spcBef>
              <a:spcAft>
                <a:spcPts val="600"/>
              </a:spcAft>
              <a:defRPr sz="1100" b="0" i="0">
                <a:solidFill>
                  <a:srgbClr val="374151"/>
                </a:solidFill>
                <a:effectLst/>
                <a:latin typeface="Poppins" panose="00000500000000000000" pitchFamily="2" charset="0"/>
                <a:cs typeface="Poppins" panose="00000500000000000000" pitchFamily="2"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Factors that influenced the decision:</a:t>
            </a:r>
          </a:p>
          <a:p>
            <a:pPr marL="171450" indent="-171450">
              <a:buFont typeface="Arial" panose="020B0604020202020204" pitchFamily="34" charset="0"/>
              <a:buChar char="•"/>
            </a:pPr>
            <a:r>
              <a:rPr lang="en-GB" sz="1400" b="1"/>
              <a:t>Cost savings.</a:t>
            </a:r>
          </a:p>
          <a:p>
            <a:pPr marL="171450" indent="-171450">
              <a:buFont typeface="Arial" panose="020B0604020202020204" pitchFamily="34" charset="0"/>
              <a:buChar char="•"/>
            </a:pPr>
            <a:r>
              <a:rPr lang="en-GB" sz="1400" b="1"/>
              <a:t>Rapid deployment potential</a:t>
            </a:r>
            <a:r>
              <a:rPr lang="en-GB" sz="1400"/>
              <a:t>. Developed the functional POC within two weeks.</a:t>
            </a:r>
          </a:p>
          <a:p>
            <a:pPr marL="171450" indent="-171450">
              <a:buFont typeface="Arial" panose="020B0604020202020204" pitchFamily="34" charset="0"/>
              <a:buChar char="•"/>
            </a:pPr>
            <a:r>
              <a:rPr lang="en-GB" sz="1400" b="1"/>
              <a:t>Streamlined maintenance</a:t>
            </a:r>
            <a:r>
              <a:rPr lang="en-GB" sz="1400"/>
              <a:t>: operational savings.</a:t>
            </a:r>
          </a:p>
          <a:p>
            <a:pPr marL="171450" indent="-171450">
              <a:buFont typeface="Arial" panose="020B0604020202020204" pitchFamily="34" charset="0"/>
              <a:buChar char="•"/>
            </a:pPr>
            <a:r>
              <a:rPr lang="en-GB" sz="1400" b="1"/>
              <a:t>Scalability and room for future growth</a:t>
            </a:r>
            <a:r>
              <a:rPr lang="en-GB" sz="1400"/>
              <a:t>: Accommodate future enhancements and new features without undergoing major redevelopment efforts. </a:t>
            </a:r>
          </a:p>
          <a:p>
            <a:pPr marL="171450" indent="-171450">
              <a:buFont typeface="Arial" panose="020B0604020202020204" pitchFamily="34" charset="0"/>
              <a:buChar char="•"/>
            </a:pPr>
            <a:r>
              <a:rPr lang="en-GB" sz="1400" b="1"/>
              <a:t>Microsoft 365 integration</a:t>
            </a:r>
            <a:r>
              <a:rPr lang="en-GB" sz="1400"/>
              <a:t>. Effortless connection to other Microsoft services.</a:t>
            </a:r>
          </a:p>
          <a:p>
            <a:pPr marL="171450" indent="-171450">
              <a:buFont typeface="Arial" panose="020B0604020202020204" pitchFamily="34" charset="0"/>
              <a:buChar char="•"/>
            </a:pPr>
            <a:r>
              <a:rPr lang="en-GB" sz="1400" b="1"/>
              <a:t>Leveraging pre-built connectors</a:t>
            </a:r>
            <a:r>
              <a:rPr lang="en-GB" sz="1400"/>
              <a:t>. Azure data, Bing maps, etc.</a:t>
            </a:r>
          </a:p>
        </p:txBody>
      </p:sp>
      <p:grpSp>
        <p:nvGrpSpPr>
          <p:cNvPr id="5" name="Group 4">
            <a:extLst>
              <a:ext uri="{FF2B5EF4-FFF2-40B4-BE49-F238E27FC236}">
                <a16:creationId xmlns:a16="http://schemas.microsoft.com/office/drawing/2014/main" id="{259BE106-38E2-71A1-0C4B-7F41B24A0565}"/>
              </a:ext>
            </a:extLst>
          </p:cNvPr>
          <p:cNvGrpSpPr/>
          <p:nvPr/>
        </p:nvGrpSpPr>
        <p:grpSpPr>
          <a:xfrm>
            <a:off x="7040793" y="2302769"/>
            <a:ext cx="4430233" cy="1547170"/>
            <a:chOff x="6507126" y="2815926"/>
            <a:chExt cx="4430233" cy="1547170"/>
          </a:xfrm>
        </p:grpSpPr>
        <p:sp>
          <p:nvSpPr>
            <p:cNvPr id="3" name="Rectangle: Rounded Corners 2">
              <a:extLst>
                <a:ext uri="{FF2B5EF4-FFF2-40B4-BE49-F238E27FC236}">
                  <a16:creationId xmlns:a16="http://schemas.microsoft.com/office/drawing/2014/main" id="{B43DB320-4F29-E513-620B-629EB9A66E3D}"/>
                </a:ext>
              </a:extLst>
            </p:cNvPr>
            <p:cNvSpPr/>
            <p:nvPr/>
          </p:nvSpPr>
          <p:spPr>
            <a:xfrm>
              <a:off x="6507126" y="2815926"/>
              <a:ext cx="4430233" cy="1547170"/>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Poppins" panose="00000500000000000000" pitchFamily="2" charset="0"/>
                <a:cs typeface="Poppins" panose="00000500000000000000" pitchFamily="2" charset="0"/>
              </a:endParaRPr>
            </a:p>
          </p:txBody>
        </p:sp>
        <p:sp>
          <p:nvSpPr>
            <p:cNvPr id="12" name="Content Placeholder 2">
              <a:extLst>
                <a:ext uri="{FF2B5EF4-FFF2-40B4-BE49-F238E27FC236}">
                  <a16:creationId xmlns:a16="http://schemas.microsoft.com/office/drawing/2014/main" id="{106AB91D-FC87-8EE1-1764-725BD3DA4E8C}"/>
                </a:ext>
              </a:extLst>
            </p:cNvPr>
            <p:cNvSpPr txBox="1">
              <a:spLocks/>
            </p:cNvSpPr>
            <p:nvPr/>
          </p:nvSpPr>
          <p:spPr>
            <a:xfrm>
              <a:off x="6831420" y="3015981"/>
              <a:ext cx="3824175" cy="1200329"/>
            </a:xfrm>
            <a:prstGeom prst="rect">
              <a:avLst/>
            </a:prstGeom>
            <a:noFill/>
          </p:spPr>
          <p:txBody>
            <a:bodyPr wrap="square">
              <a:spAutoFit/>
            </a:bodyPr>
            <a:lstStyle>
              <a:defPPr>
                <a:defRPr lang="en-US"/>
              </a:defPPr>
              <a:lvl1pPr>
                <a:lnSpc>
                  <a:spcPct val="100000"/>
                </a:lnSpc>
                <a:spcBef>
                  <a:spcPts val="600"/>
                </a:spcBef>
                <a:spcAft>
                  <a:spcPts val="600"/>
                </a:spcAft>
                <a:defRPr sz="1100" b="0" i="0">
                  <a:solidFill>
                    <a:srgbClr val="374151"/>
                  </a:solidFill>
                  <a:effectLst/>
                  <a:latin typeface="Poppins" panose="00000500000000000000" pitchFamily="2" charset="0"/>
                  <a:cs typeface="Poppins" panose="00000500000000000000" pitchFamily="2"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a:solidFill>
                    <a:schemeClr val="bg1"/>
                  </a:solidFill>
                </a:rPr>
                <a:t>We anticipate a </a:t>
              </a:r>
              <a:r>
                <a:rPr lang="en-GB" sz="1800" b="1">
                  <a:solidFill>
                    <a:schemeClr val="bg1"/>
                  </a:solidFill>
                </a:rPr>
                <a:t>47% saving </a:t>
              </a:r>
              <a:r>
                <a:rPr lang="en-GB" sz="1800">
                  <a:solidFill>
                    <a:schemeClr val="bg1"/>
                  </a:solidFill>
                </a:rPr>
                <a:t>vs. building a React web application on </a:t>
              </a:r>
              <a:r>
                <a:rPr lang="en-GB" sz="1800" b="1">
                  <a:solidFill>
                    <a:schemeClr val="bg1"/>
                  </a:solidFill>
                </a:rPr>
                <a:t>year 1</a:t>
              </a:r>
              <a:r>
                <a:rPr lang="en-GB" sz="1800">
                  <a:solidFill>
                    <a:schemeClr val="bg1"/>
                  </a:solidFill>
                </a:rPr>
                <a:t> and </a:t>
              </a:r>
              <a:r>
                <a:rPr lang="en-GB" sz="1800" b="1">
                  <a:solidFill>
                    <a:schemeClr val="bg1"/>
                  </a:solidFill>
                </a:rPr>
                <a:t>54%</a:t>
              </a:r>
              <a:r>
                <a:rPr lang="en-GB" sz="1800">
                  <a:solidFill>
                    <a:schemeClr val="bg1"/>
                  </a:solidFill>
                </a:rPr>
                <a:t> on consecutive years.</a:t>
              </a:r>
            </a:p>
          </p:txBody>
        </p:sp>
      </p:grpSp>
      <p:grpSp>
        <p:nvGrpSpPr>
          <p:cNvPr id="7" name="Group 6">
            <a:extLst>
              <a:ext uri="{FF2B5EF4-FFF2-40B4-BE49-F238E27FC236}">
                <a16:creationId xmlns:a16="http://schemas.microsoft.com/office/drawing/2014/main" id="{E42473D8-9E37-E6A6-341E-A2406086E1E4}"/>
              </a:ext>
            </a:extLst>
          </p:cNvPr>
          <p:cNvGrpSpPr/>
          <p:nvPr/>
        </p:nvGrpSpPr>
        <p:grpSpPr>
          <a:xfrm>
            <a:off x="7040792" y="4073209"/>
            <a:ext cx="4430233" cy="1547170"/>
            <a:chOff x="6507126" y="2815926"/>
            <a:chExt cx="4430233" cy="1547170"/>
          </a:xfrm>
        </p:grpSpPr>
        <p:sp>
          <p:nvSpPr>
            <p:cNvPr id="8" name="Rectangle: Rounded Corners 7">
              <a:extLst>
                <a:ext uri="{FF2B5EF4-FFF2-40B4-BE49-F238E27FC236}">
                  <a16:creationId xmlns:a16="http://schemas.microsoft.com/office/drawing/2014/main" id="{C6E61321-FB7E-5CAF-E650-6DA146A7E6A7}"/>
                </a:ext>
              </a:extLst>
            </p:cNvPr>
            <p:cNvSpPr/>
            <p:nvPr/>
          </p:nvSpPr>
          <p:spPr>
            <a:xfrm>
              <a:off x="6507126" y="2815926"/>
              <a:ext cx="4430233" cy="1547170"/>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Poppins" panose="00000500000000000000" pitchFamily="2" charset="0"/>
                <a:cs typeface="Poppins" panose="00000500000000000000" pitchFamily="2" charset="0"/>
              </a:endParaRPr>
            </a:p>
          </p:txBody>
        </p:sp>
        <p:sp>
          <p:nvSpPr>
            <p:cNvPr id="9" name="Content Placeholder 2">
              <a:extLst>
                <a:ext uri="{FF2B5EF4-FFF2-40B4-BE49-F238E27FC236}">
                  <a16:creationId xmlns:a16="http://schemas.microsoft.com/office/drawing/2014/main" id="{4320AA3A-D36B-C13F-8EF2-2BF56D6760C4}"/>
                </a:ext>
              </a:extLst>
            </p:cNvPr>
            <p:cNvSpPr txBox="1">
              <a:spLocks/>
            </p:cNvSpPr>
            <p:nvPr/>
          </p:nvSpPr>
          <p:spPr>
            <a:xfrm>
              <a:off x="6785479" y="2995224"/>
              <a:ext cx="3937323" cy="1077218"/>
            </a:xfrm>
            <a:prstGeom prst="rect">
              <a:avLst/>
            </a:prstGeom>
            <a:noFill/>
          </p:spPr>
          <p:txBody>
            <a:bodyPr wrap="square">
              <a:spAutoFit/>
            </a:bodyPr>
            <a:lstStyle>
              <a:defPPr>
                <a:defRPr lang="en-US"/>
              </a:defPPr>
              <a:lvl1pPr>
                <a:lnSpc>
                  <a:spcPct val="100000"/>
                </a:lnSpc>
                <a:spcBef>
                  <a:spcPts val="600"/>
                </a:spcBef>
                <a:spcAft>
                  <a:spcPts val="600"/>
                </a:spcAft>
                <a:defRPr sz="1100" b="0" i="0">
                  <a:solidFill>
                    <a:srgbClr val="374151"/>
                  </a:solidFill>
                  <a:effectLst/>
                  <a:latin typeface="Poppins" panose="00000500000000000000" pitchFamily="2" charset="0"/>
                  <a:cs typeface="Poppins" panose="00000500000000000000" pitchFamily="2"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a:solidFill>
                    <a:schemeClr val="bg1"/>
                  </a:solidFill>
                </a:rPr>
                <a:t>Manual steps to download client data need to be addressed separately. Greater efficiency could be determined.</a:t>
              </a:r>
            </a:p>
          </p:txBody>
        </p:sp>
      </p:grpSp>
    </p:spTree>
    <p:extLst>
      <p:ext uri="{BB962C8B-B14F-4D97-AF65-F5344CB8AC3E}">
        <p14:creationId xmlns:p14="http://schemas.microsoft.com/office/powerpoint/2010/main" val="1932556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390-8CDE-438A-6D27-5FB3B93817A6}"/>
              </a:ext>
            </a:extLst>
          </p:cNvPr>
          <p:cNvSpPr>
            <a:spLocks noGrp="1"/>
          </p:cNvSpPr>
          <p:nvPr>
            <p:ph type="title"/>
          </p:nvPr>
        </p:nvSpPr>
        <p:spPr/>
        <p:txBody>
          <a:bodyPr/>
          <a:lstStyle/>
          <a:p>
            <a:r>
              <a:rPr lang="en-GB"/>
              <a:t>NEXT STEPS</a:t>
            </a:r>
          </a:p>
        </p:txBody>
      </p:sp>
      <p:sp>
        <p:nvSpPr>
          <p:cNvPr id="3" name="Content Placeholder 2">
            <a:extLst>
              <a:ext uri="{FF2B5EF4-FFF2-40B4-BE49-F238E27FC236}">
                <a16:creationId xmlns:a16="http://schemas.microsoft.com/office/drawing/2014/main" id="{D2820F74-4F05-34B4-42BE-C39CC096B872}"/>
              </a:ext>
            </a:extLst>
          </p:cNvPr>
          <p:cNvSpPr>
            <a:spLocks noGrp="1"/>
          </p:cNvSpPr>
          <p:nvPr>
            <p:ph idx="1"/>
          </p:nvPr>
        </p:nvSpPr>
        <p:spPr>
          <a:xfrm>
            <a:off x="419099" y="1409700"/>
            <a:ext cx="4259227" cy="4385042"/>
          </a:xfrm>
        </p:spPr>
        <p:txBody>
          <a:bodyPr/>
          <a:lstStyle/>
          <a:p>
            <a:r>
              <a:rPr lang="en-GB">
                <a:latin typeface="Poppins" panose="00000500000000000000" pitchFamily="2" charset="0"/>
                <a:cs typeface="Poppins" panose="00000500000000000000" pitchFamily="2" charset="0"/>
              </a:rPr>
              <a:t>Agree Technology</a:t>
            </a:r>
          </a:p>
          <a:p>
            <a:r>
              <a:rPr lang="en-GB">
                <a:latin typeface="Poppins" panose="00000500000000000000" pitchFamily="2" charset="0"/>
                <a:cs typeface="Poppins" panose="00000500000000000000" pitchFamily="2" charset="0"/>
              </a:rPr>
              <a:t>Document Business Process</a:t>
            </a:r>
          </a:p>
          <a:p>
            <a:r>
              <a:rPr lang="en-GB">
                <a:latin typeface="Poppins" panose="00000500000000000000" pitchFamily="2" charset="0"/>
                <a:cs typeface="Poppins" panose="00000500000000000000" pitchFamily="2" charset="0"/>
              </a:rPr>
              <a:t>Complete Framework UI </a:t>
            </a:r>
          </a:p>
          <a:p>
            <a:r>
              <a:rPr lang="en-GB">
                <a:latin typeface="Poppins" panose="00000500000000000000" pitchFamily="2" charset="0"/>
                <a:cs typeface="Poppins" panose="00000500000000000000" pitchFamily="2" charset="0"/>
              </a:rPr>
              <a:t>QR Code Technology Review</a:t>
            </a:r>
          </a:p>
          <a:p>
            <a:r>
              <a:rPr lang="en-GB" sz="1600">
                <a:latin typeface="Poppins" panose="00000500000000000000" pitchFamily="2" charset="0"/>
                <a:cs typeface="Poppins" panose="00000500000000000000" pitchFamily="2" charset="0"/>
              </a:rPr>
              <a:t>Current Data Architecture </a:t>
            </a:r>
            <a:r>
              <a:rPr lang="en-GB" sz="1200">
                <a:latin typeface="Poppins" panose="00000500000000000000" pitchFamily="2" charset="0"/>
                <a:cs typeface="Poppins" panose="00000500000000000000" pitchFamily="2" charset="0"/>
              </a:rPr>
              <a:t>To be updated</a:t>
            </a:r>
          </a:p>
          <a:p>
            <a:r>
              <a:rPr lang="en-GB" sz="1600" b="0" i="0" u="none" strike="noStrike" cap="none">
                <a:solidFill>
                  <a:schemeClr val="tx1"/>
                </a:solidFill>
                <a:latin typeface="+mn-lt"/>
                <a:ea typeface="+mn-ea"/>
                <a:cs typeface="+mn-cs"/>
                <a:sym typeface="Arial"/>
              </a:rPr>
              <a:t>Qualtrics API </a:t>
            </a:r>
            <a:r>
              <a:rPr lang="en-GB" sz="1200">
                <a:latin typeface="Poppins" panose="00000500000000000000" pitchFamily="2" charset="0"/>
                <a:cs typeface="Poppins" panose="00000500000000000000" pitchFamily="2" charset="0"/>
                <a:sym typeface="Arial"/>
              </a:rPr>
              <a:t>Current state documentation</a:t>
            </a:r>
            <a:endParaRPr lang="en-GB" sz="1200">
              <a:latin typeface="Poppins" panose="00000500000000000000" pitchFamily="2" charset="0"/>
              <a:cs typeface="Poppins" panose="00000500000000000000" pitchFamily="2" charset="0"/>
            </a:endParaRPr>
          </a:p>
          <a:p>
            <a:r>
              <a:rPr lang="en-GB">
                <a:latin typeface="Poppins" panose="00000500000000000000" pitchFamily="2" charset="0"/>
                <a:cs typeface="Poppins" panose="00000500000000000000" pitchFamily="2" charset="0"/>
              </a:rPr>
              <a:t>Create SQL /Dataverse Tables </a:t>
            </a:r>
          </a:p>
          <a:p>
            <a:r>
              <a:rPr lang="en-GB" sz="1600">
                <a:latin typeface="Poppins" panose="00000500000000000000" pitchFamily="2" charset="0"/>
                <a:cs typeface="Poppins" panose="00000500000000000000" pitchFamily="2" charset="0"/>
              </a:rPr>
              <a:t>Pressure Test Application </a:t>
            </a:r>
          </a:p>
          <a:p>
            <a:r>
              <a:rPr lang="en-GB" sz="1600">
                <a:latin typeface="Poppins" panose="00000500000000000000" pitchFamily="2" charset="0"/>
                <a:cs typeface="Poppins" panose="00000500000000000000" pitchFamily="2" charset="0"/>
              </a:rPr>
              <a:t>Plan Lunch</a:t>
            </a:r>
          </a:p>
          <a:p>
            <a:endParaRPr lang="en-GB" sz="160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23A0F870-559E-70CD-E714-DE5AC298695C}"/>
              </a:ext>
            </a:extLst>
          </p:cNvPr>
          <p:cNvSpPr>
            <a:spLocks noGrp="1"/>
          </p:cNvSpPr>
          <p:nvPr>
            <p:ph type="sldNum" sz="quarter" idx="4"/>
          </p:nvPr>
        </p:nvSpPr>
        <p:spPr/>
        <p:txBody>
          <a:bodyPr/>
          <a:lstStyle/>
          <a:p>
            <a:fld id="{28A7D70B-BA5B-454D-9E9C-85AA311AB73C}" type="slidenum">
              <a:rPr lang="en-US" smtClean="0"/>
              <a:pPr/>
              <a:t>22</a:t>
            </a:fld>
            <a:endParaRPr lang="en-US"/>
          </a:p>
        </p:txBody>
      </p:sp>
      <p:pic>
        <p:nvPicPr>
          <p:cNvPr id="6" name="Picture 5" descr="A screenshot of a computer screen&#10;&#10;Description automatically generated">
            <a:extLst>
              <a:ext uri="{FF2B5EF4-FFF2-40B4-BE49-F238E27FC236}">
                <a16:creationId xmlns:a16="http://schemas.microsoft.com/office/drawing/2014/main" id="{1FC232BD-3A94-C092-3938-889B582BD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942" y="1233377"/>
            <a:ext cx="8661012" cy="4561365"/>
          </a:xfrm>
          <a:prstGeom prst="rect">
            <a:avLst/>
          </a:prstGeom>
          <a:ln>
            <a:solidFill>
              <a:schemeClr val="bg1">
                <a:lumMod val="85000"/>
              </a:schemeClr>
            </a:solidFill>
          </a:ln>
        </p:spPr>
      </p:pic>
    </p:spTree>
    <p:extLst>
      <p:ext uri="{BB962C8B-B14F-4D97-AF65-F5344CB8AC3E}">
        <p14:creationId xmlns:p14="http://schemas.microsoft.com/office/powerpoint/2010/main" val="1081033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57EEF6-07E1-F7EA-3779-6A6EDEECCBFA}"/>
              </a:ext>
            </a:extLst>
          </p:cNvPr>
          <p:cNvSpPr>
            <a:spLocks noGrp="1"/>
          </p:cNvSpPr>
          <p:nvPr>
            <p:ph type="title"/>
          </p:nvPr>
        </p:nvSpPr>
        <p:spPr>
          <a:xfrm>
            <a:off x="606839" y="381307"/>
            <a:ext cx="11353800" cy="5859916"/>
          </a:xfrm>
        </p:spPr>
        <p:txBody>
          <a:bodyPr/>
          <a:lstStyle/>
          <a:p>
            <a:r>
              <a:rPr lang="en-GB">
                <a:latin typeface="Arial Black"/>
              </a:rPr>
              <a:t>TIMELINE</a:t>
            </a:r>
            <a:endParaRPr lang="en-US"/>
          </a:p>
        </p:txBody>
      </p:sp>
      <p:sp>
        <p:nvSpPr>
          <p:cNvPr id="4" name="Slide Number Placeholder 3">
            <a:extLst>
              <a:ext uri="{FF2B5EF4-FFF2-40B4-BE49-F238E27FC236}">
                <a16:creationId xmlns:a16="http://schemas.microsoft.com/office/drawing/2014/main" id="{261C845B-4AD0-6BF3-7663-7F7C3ECC82B8}"/>
              </a:ext>
            </a:extLst>
          </p:cNvPr>
          <p:cNvSpPr>
            <a:spLocks noGrp="1"/>
          </p:cNvSpPr>
          <p:nvPr>
            <p:ph type="sldNum" sz="quarter" idx="4"/>
          </p:nvPr>
        </p:nvSpPr>
        <p:spPr/>
        <p:txBody>
          <a:bodyPr/>
          <a:lstStyle/>
          <a:p>
            <a:fld id="{28A7D70B-BA5B-454D-9E9C-85AA311AB73C}" type="slidenum">
              <a:rPr lang="en-US" smtClean="0"/>
              <a:pPr/>
              <a:t>23</a:t>
            </a:fld>
            <a:endParaRPr lang="en-US"/>
          </a:p>
        </p:txBody>
      </p:sp>
    </p:spTree>
    <p:extLst>
      <p:ext uri="{BB962C8B-B14F-4D97-AF65-F5344CB8AC3E}">
        <p14:creationId xmlns:p14="http://schemas.microsoft.com/office/powerpoint/2010/main" val="2896041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41804C-F9AA-F9EF-D910-FCC2A0449527}"/>
              </a:ext>
            </a:extLst>
          </p:cNvPr>
          <p:cNvSpPr>
            <a:spLocks noGrp="1"/>
          </p:cNvSpPr>
          <p:nvPr>
            <p:ph type="title"/>
          </p:nvPr>
        </p:nvSpPr>
        <p:spPr/>
        <p:txBody>
          <a:bodyPr/>
          <a:lstStyle/>
          <a:p>
            <a:r>
              <a:rPr lang="en-GB"/>
              <a:t>TIMELINE</a:t>
            </a:r>
          </a:p>
        </p:txBody>
      </p:sp>
      <p:sp>
        <p:nvSpPr>
          <p:cNvPr id="4" name="Slide Number Placeholder 3">
            <a:extLst>
              <a:ext uri="{FF2B5EF4-FFF2-40B4-BE49-F238E27FC236}">
                <a16:creationId xmlns:a16="http://schemas.microsoft.com/office/drawing/2014/main" id="{348115CA-F9BE-C89F-FEC8-1958FE14F345}"/>
              </a:ext>
            </a:extLst>
          </p:cNvPr>
          <p:cNvSpPr>
            <a:spLocks noGrp="1"/>
          </p:cNvSpPr>
          <p:nvPr>
            <p:ph type="sldNum" sz="quarter" idx="4"/>
          </p:nvPr>
        </p:nvSpPr>
        <p:spPr/>
        <p:txBody>
          <a:bodyPr/>
          <a:lstStyle/>
          <a:p>
            <a:fld id="{28A7D70B-BA5B-454D-9E9C-85AA311AB73C}" type="slidenum">
              <a:rPr lang="en-US" smtClean="0"/>
              <a:pPr/>
              <a:t>24</a:t>
            </a:fld>
            <a:endParaRPr lang="en-US"/>
          </a:p>
        </p:txBody>
      </p:sp>
      <p:pic>
        <p:nvPicPr>
          <p:cNvPr id="2" name="Picture 1" descr="A screenshot of a computer screen&#10;&#10;Description automatically generated">
            <a:extLst>
              <a:ext uri="{FF2B5EF4-FFF2-40B4-BE49-F238E27FC236}">
                <a16:creationId xmlns:a16="http://schemas.microsoft.com/office/drawing/2014/main" id="{6271DE9B-40F3-F1CF-862F-B85295E6238A}"/>
              </a:ext>
            </a:extLst>
          </p:cNvPr>
          <p:cNvPicPr>
            <a:picLocks noChangeAspect="1"/>
          </p:cNvPicPr>
          <p:nvPr/>
        </p:nvPicPr>
        <p:blipFill>
          <a:blip r:embed="rId2"/>
          <a:stretch>
            <a:fillRect/>
          </a:stretch>
        </p:blipFill>
        <p:spPr>
          <a:xfrm>
            <a:off x="-304761" y="901380"/>
            <a:ext cx="12303672" cy="4822340"/>
          </a:xfrm>
          <a:prstGeom prst="rect">
            <a:avLst/>
          </a:prstGeom>
        </p:spPr>
      </p:pic>
    </p:spTree>
    <p:extLst>
      <p:ext uri="{BB962C8B-B14F-4D97-AF65-F5344CB8AC3E}">
        <p14:creationId xmlns:p14="http://schemas.microsoft.com/office/powerpoint/2010/main" val="2286743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6416-9F2D-DD45-EA27-878D9CD3DCAC}"/>
              </a:ext>
            </a:extLst>
          </p:cNvPr>
          <p:cNvSpPr>
            <a:spLocks noGrp="1"/>
          </p:cNvSpPr>
          <p:nvPr>
            <p:ph type="title"/>
          </p:nvPr>
        </p:nvSpPr>
        <p:spPr/>
        <p:txBody>
          <a:bodyPr/>
          <a:lstStyle/>
          <a:p>
            <a:r>
              <a:rPr lang="en-GB"/>
              <a:t>TECHNOLOGY RECOMMENDATION</a:t>
            </a:r>
          </a:p>
        </p:txBody>
      </p:sp>
      <p:sp>
        <p:nvSpPr>
          <p:cNvPr id="4" name="Slide Number Placeholder 3">
            <a:extLst>
              <a:ext uri="{FF2B5EF4-FFF2-40B4-BE49-F238E27FC236}">
                <a16:creationId xmlns:a16="http://schemas.microsoft.com/office/drawing/2014/main" id="{BA5676C6-B1D0-816A-5041-54DBB394CFE4}"/>
              </a:ext>
            </a:extLst>
          </p:cNvPr>
          <p:cNvSpPr>
            <a:spLocks noGrp="1"/>
          </p:cNvSpPr>
          <p:nvPr>
            <p:ph type="sldNum" sz="quarter" idx="4"/>
          </p:nvPr>
        </p:nvSpPr>
        <p:spPr/>
        <p:txBody>
          <a:bodyPr/>
          <a:lstStyle/>
          <a:p>
            <a:fld id="{28A7D70B-BA5B-454D-9E9C-85AA311AB73C}" type="slidenum">
              <a:rPr lang="en-US" smtClean="0"/>
              <a:pPr/>
              <a:t>25</a:t>
            </a:fld>
            <a:endParaRPr lang="en-US"/>
          </a:p>
        </p:txBody>
      </p:sp>
      <p:sp>
        <p:nvSpPr>
          <p:cNvPr id="6" name="Content Placeholder 2">
            <a:extLst>
              <a:ext uri="{FF2B5EF4-FFF2-40B4-BE49-F238E27FC236}">
                <a16:creationId xmlns:a16="http://schemas.microsoft.com/office/drawing/2014/main" id="{F8E039D6-B1B8-C294-09FE-2C15F4F66D80}"/>
              </a:ext>
            </a:extLst>
          </p:cNvPr>
          <p:cNvSpPr txBox="1">
            <a:spLocks/>
          </p:cNvSpPr>
          <p:nvPr/>
        </p:nvSpPr>
        <p:spPr>
          <a:xfrm>
            <a:off x="419100" y="1011964"/>
            <a:ext cx="10597817" cy="5493812"/>
          </a:xfrm>
          <a:prstGeom prst="rect">
            <a:avLst/>
          </a:prstGeom>
          <a:noFill/>
        </p:spPr>
        <p:txBody>
          <a:bodyPr wrap="square" lIns="91440" tIns="45720" rIns="91440" bIns="45720" anchor="t">
            <a:spAutoFit/>
          </a:bodyPr>
          <a:lstStyle>
            <a:defPPr>
              <a:defRPr lang="en-US"/>
            </a:defPPr>
            <a:lvl1pPr>
              <a:lnSpc>
                <a:spcPct val="100000"/>
              </a:lnSpc>
              <a:spcBef>
                <a:spcPts val="600"/>
              </a:spcBef>
              <a:spcAft>
                <a:spcPts val="600"/>
              </a:spcAft>
              <a:defRPr sz="1100" b="0" i="0">
                <a:solidFill>
                  <a:srgbClr val="374151"/>
                </a:solidFill>
                <a:effectLst/>
                <a:latin typeface="Poppins" panose="00000500000000000000" pitchFamily="2" charset="0"/>
                <a:cs typeface="Poppins" panose="00000500000000000000" pitchFamily="2"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After conducting a successful </a:t>
            </a:r>
            <a:r>
              <a:rPr lang="en-GB" b="1"/>
              <a:t>Proof of Concept (POC) with PowerApps </a:t>
            </a:r>
            <a:r>
              <a:rPr lang="en-GB"/>
              <a:t>Technology team recommend this option. </a:t>
            </a:r>
          </a:p>
          <a:p>
            <a:r>
              <a:rPr lang="en-GB"/>
              <a:t>In conclusion, based on the successful POC, anticipated cost savings, rapid deployment potential, and room for future growth. </a:t>
            </a:r>
          </a:p>
          <a:p>
            <a:r>
              <a:rPr lang="en-GB"/>
              <a:t>Momentum’s global technology recommends embracing PowerApps for the Unified Experience Tracker project. This decision not only aligns with our technology stack and objectives but also positions us to achieve operational excellence and drive innovation within Momentum.</a:t>
            </a:r>
            <a:br>
              <a:rPr lang="en-GB"/>
            </a:br>
            <a:br>
              <a:rPr lang="en-GB"/>
            </a:br>
            <a:r>
              <a:rPr lang="en-GB"/>
              <a:t>The POC demonstrated the technical feasibility but also the potential of PowerApps.</a:t>
            </a:r>
          </a:p>
          <a:p>
            <a:pPr marL="171450" indent="-171450">
              <a:buFontTx/>
              <a:buChar char="-"/>
            </a:pPr>
            <a:r>
              <a:rPr lang="en-GB"/>
              <a:t>We created a functional prototype </a:t>
            </a:r>
          </a:p>
          <a:p>
            <a:pPr marL="171450" indent="-171450">
              <a:buFontTx/>
              <a:buChar char="-"/>
            </a:pPr>
            <a:r>
              <a:rPr lang="en-GB"/>
              <a:t>Leveraging pre-built connectors</a:t>
            </a:r>
          </a:p>
          <a:p>
            <a:pPr marL="171450" indent="-171450">
              <a:buFontTx/>
              <a:buChar char="-"/>
            </a:pPr>
            <a:r>
              <a:rPr lang="en-GB"/>
              <a:t>Microsoft 365 integration</a:t>
            </a:r>
          </a:p>
          <a:p>
            <a:pPr marL="171450" indent="-171450">
              <a:buFontTx/>
              <a:buChar char="-"/>
            </a:pPr>
            <a:r>
              <a:rPr lang="en-GB"/>
              <a:t>Developed within two weeks.</a:t>
            </a:r>
          </a:p>
          <a:p>
            <a:r>
              <a:rPr lang="en-GB"/>
              <a:t>Savings:</a:t>
            </a:r>
          </a:p>
          <a:p>
            <a:r>
              <a:rPr lang="en-GB"/>
              <a:t>We anticipate a x% saving vs. building a React web application.</a:t>
            </a:r>
          </a:p>
          <a:p>
            <a:r>
              <a:rPr lang="en-GB"/>
              <a:t>Streamlined maintenance offered by PowerApps translates into ongoing operational savings.</a:t>
            </a:r>
          </a:p>
          <a:p>
            <a:r>
              <a:rPr lang="en-GB">
                <a:latin typeface="Poppins"/>
                <a:cs typeface="Poppins"/>
              </a:rPr>
              <a:t>PowerApps opens the door to possibilities for expanding the UXP's features and functionalities. </a:t>
            </a:r>
            <a:br>
              <a:rPr lang="en-GB"/>
            </a:br>
            <a:br>
              <a:rPr lang="en-GB"/>
            </a:br>
            <a:r>
              <a:rPr lang="en-GB">
                <a:latin typeface="Poppins"/>
                <a:cs typeface="Poppins"/>
              </a:rPr>
              <a:t>Its scalability means we can readily accommodate future enhancements and requirements without undergoing major redevelopment efforts. </a:t>
            </a:r>
            <a:endParaRPr lang="en-GB"/>
          </a:p>
          <a:p>
            <a:r>
              <a:rPr lang="en-GB">
                <a:latin typeface="Poppins"/>
                <a:cs typeface="Poppins"/>
              </a:rPr>
              <a:t>This flexibility empowers us to evolve the UXP in response to changing business needs and market dynamics, ensuring it remains a valuable asset for our Momentum.</a:t>
            </a:r>
          </a:p>
          <a:p>
            <a:r>
              <a:rPr lang="en-GB"/>
              <a:t>In conclusion, based on the successful POC, anticipated cost savings, rapid deployment potential, and room for future growth, Momentum’s global technology recommends embracing PowerApps for the Unified Experience Tracker project. This decision not only aligns with our technology stack and objectives but also positions us to achieve operational excellence and drive innovation within Momentum.</a:t>
            </a:r>
          </a:p>
        </p:txBody>
      </p:sp>
    </p:spTree>
    <p:extLst>
      <p:ext uri="{BB962C8B-B14F-4D97-AF65-F5344CB8AC3E}">
        <p14:creationId xmlns:p14="http://schemas.microsoft.com/office/powerpoint/2010/main" val="307243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57EEF6-07E1-F7EA-3779-6A6EDEECCBFA}"/>
              </a:ext>
            </a:extLst>
          </p:cNvPr>
          <p:cNvSpPr>
            <a:spLocks noGrp="1"/>
          </p:cNvSpPr>
          <p:nvPr>
            <p:ph type="title"/>
          </p:nvPr>
        </p:nvSpPr>
        <p:spPr>
          <a:xfrm>
            <a:off x="606839" y="381307"/>
            <a:ext cx="11353800" cy="5859916"/>
          </a:xfrm>
        </p:spPr>
        <p:txBody>
          <a:bodyPr/>
          <a:lstStyle/>
          <a:p>
            <a:r>
              <a:rPr lang="en-GB">
                <a:latin typeface="Arial Black"/>
              </a:rPr>
              <a:t>POWER PLATFORM </a:t>
            </a:r>
            <a:br>
              <a:rPr lang="en-GB">
                <a:latin typeface="Arial Black"/>
              </a:rPr>
            </a:br>
            <a:r>
              <a:rPr lang="en-GB">
                <a:latin typeface="Arial Black"/>
              </a:rPr>
              <a:t>PROOF OF CONCEPT</a:t>
            </a:r>
            <a:endParaRPr lang="en-US"/>
          </a:p>
        </p:txBody>
      </p:sp>
      <p:sp>
        <p:nvSpPr>
          <p:cNvPr id="4" name="Slide Number Placeholder 3">
            <a:extLst>
              <a:ext uri="{FF2B5EF4-FFF2-40B4-BE49-F238E27FC236}">
                <a16:creationId xmlns:a16="http://schemas.microsoft.com/office/drawing/2014/main" id="{261C845B-4AD0-6BF3-7663-7F7C3ECC82B8}"/>
              </a:ext>
            </a:extLst>
          </p:cNvPr>
          <p:cNvSpPr>
            <a:spLocks noGrp="1"/>
          </p:cNvSpPr>
          <p:nvPr>
            <p:ph type="sldNum" sz="quarter" idx="4"/>
          </p:nvPr>
        </p:nvSpPr>
        <p:spPr/>
        <p:txBody>
          <a:bodyPr/>
          <a:lstStyle/>
          <a:p>
            <a:fld id="{28A7D70B-BA5B-454D-9E9C-85AA311AB73C}" type="slidenum">
              <a:rPr lang="en-US" smtClean="0"/>
              <a:pPr/>
              <a:t>26</a:t>
            </a:fld>
            <a:endParaRPr lang="en-US"/>
          </a:p>
        </p:txBody>
      </p:sp>
    </p:spTree>
    <p:extLst>
      <p:ext uri="{BB962C8B-B14F-4D97-AF65-F5344CB8AC3E}">
        <p14:creationId xmlns:p14="http://schemas.microsoft.com/office/powerpoint/2010/main" val="2302179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F4816B-3BD8-2F2B-6C32-0918E7763555}"/>
              </a:ext>
            </a:extLst>
          </p:cNvPr>
          <p:cNvSpPr>
            <a:spLocks noGrp="1"/>
          </p:cNvSpPr>
          <p:nvPr>
            <p:ph type="title"/>
          </p:nvPr>
        </p:nvSpPr>
        <p:spPr/>
        <p:txBody>
          <a:bodyPr/>
          <a:lstStyle/>
          <a:p>
            <a:r>
              <a:rPr lang="en-US" b="0">
                <a:latin typeface="Poppins Black" panose="00000A00000000000000" pitchFamily="2" charset="0"/>
                <a:ea typeface="+mj-ea"/>
                <a:cs typeface="Poppins Black" panose="00000A00000000000000" pitchFamily="2" charset="0"/>
              </a:rPr>
              <a:t>CAMPAIGNS &amp; EVENTS</a:t>
            </a:r>
            <a:endParaRPr lang="en-GB" b="0">
              <a:latin typeface="Poppins Black" panose="00000A00000000000000" pitchFamily="2" charset="0"/>
              <a:cs typeface="Poppins Black" panose="00000A00000000000000" pitchFamily="2" charset="0"/>
            </a:endParaRPr>
          </a:p>
        </p:txBody>
      </p:sp>
      <p:sp>
        <p:nvSpPr>
          <p:cNvPr id="6" name="Content Placeholder 5">
            <a:extLst>
              <a:ext uri="{FF2B5EF4-FFF2-40B4-BE49-F238E27FC236}">
                <a16:creationId xmlns:a16="http://schemas.microsoft.com/office/drawing/2014/main" id="{49B62BED-791E-4A24-DA8A-C3589AA182A1}"/>
              </a:ext>
            </a:extLst>
          </p:cNvPr>
          <p:cNvSpPr>
            <a:spLocks noGrp="1"/>
          </p:cNvSpPr>
          <p:nvPr>
            <p:ph idx="1"/>
          </p:nvPr>
        </p:nvSpPr>
        <p:spPr>
          <a:xfrm>
            <a:off x="419100" y="1633869"/>
            <a:ext cx="5365012" cy="3590261"/>
          </a:xfrm>
        </p:spPr>
        <p:txBody>
          <a:bodyPr>
            <a:normAutofit/>
          </a:bodyPr>
          <a:lstStyle/>
          <a:p>
            <a:pPr marL="342900" marR="0" lvl="0" indent="-342900" algn="l" rtl="0" fontAlgn="base">
              <a:lnSpc>
                <a:spcPct val="100000"/>
              </a:lnSpc>
              <a:buFont typeface="Arial" panose="020B0604020202020204" pitchFamily="34" charset="0"/>
              <a:buChar char="•"/>
            </a:pPr>
            <a:r>
              <a:rPr lang="en-US" sz="1400" b="0" i="0">
                <a:solidFill>
                  <a:srgbClr val="000000"/>
                </a:solidFill>
                <a:effectLst/>
                <a:latin typeface="Poppins" panose="00000500000000000000" pitchFamily="2" charset="0"/>
                <a:cs typeface="Poppins" panose="00000500000000000000" pitchFamily="2" charset="0"/>
              </a:rPr>
              <a:t>Create, edit, delete Events</a:t>
            </a:r>
          </a:p>
          <a:p>
            <a:pPr marL="342900" marR="0" lvl="0" indent="-342900" algn="l" rtl="0" fontAlgn="base">
              <a:lnSpc>
                <a:spcPct val="100000"/>
              </a:lnSpc>
              <a:buFont typeface="Arial" panose="020B0604020202020204" pitchFamily="34" charset="0"/>
              <a:buChar char="•"/>
            </a:pPr>
            <a:r>
              <a:rPr lang="en-US" sz="1400" b="0" i="0">
                <a:solidFill>
                  <a:srgbClr val="000000"/>
                </a:solidFill>
                <a:effectLst/>
                <a:latin typeface="Poppins" panose="00000500000000000000" pitchFamily="2" charset="0"/>
                <a:cs typeface="Poppins" panose="00000500000000000000" pitchFamily="2" charset="0"/>
              </a:rPr>
              <a:t>Display Event data</a:t>
            </a:r>
          </a:p>
          <a:p>
            <a:pPr marL="342900" marR="0" lvl="0" indent="-342900" algn="l" rtl="0" fontAlgn="base">
              <a:lnSpc>
                <a:spcPct val="100000"/>
              </a:lnSpc>
              <a:buFont typeface="Arial" panose="020B0604020202020204" pitchFamily="34" charset="0"/>
              <a:buChar char="•"/>
            </a:pPr>
            <a:r>
              <a:rPr lang="en-US" sz="1400" b="0" i="0">
                <a:solidFill>
                  <a:srgbClr val="000000"/>
                </a:solidFill>
                <a:effectLst/>
                <a:latin typeface="Poppins" panose="00000500000000000000" pitchFamily="2" charset="0"/>
                <a:cs typeface="Poppins" panose="00000500000000000000" pitchFamily="2" charset="0"/>
              </a:rPr>
              <a:t>Create an intelligible campaign ID</a:t>
            </a:r>
          </a:p>
          <a:p>
            <a:pPr marL="342900" marR="0" lvl="0" indent="-342900" algn="l" rtl="0" fontAlgn="base">
              <a:lnSpc>
                <a:spcPct val="100000"/>
              </a:lnSpc>
              <a:buFont typeface="Arial" panose="020B0604020202020204" pitchFamily="34" charset="0"/>
              <a:buChar char="•"/>
            </a:pPr>
            <a:r>
              <a:rPr lang="en-US" sz="1400" b="0" i="0">
                <a:solidFill>
                  <a:srgbClr val="000000"/>
                </a:solidFill>
                <a:effectLst/>
                <a:latin typeface="Poppins" panose="00000500000000000000" pitchFamily="2" charset="0"/>
                <a:cs typeface="Poppins" panose="00000500000000000000" pitchFamily="2" charset="0"/>
              </a:rPr>
              <a:t>Sorting search returns based on criteria: </a:t>
            </a:r>
            <a:br>
              <a:rPr lang="en-US" sz="1400" b="0" i="0">
                <a:solidFill>
                  <a:srgbClr val="000000"/>
                </a:solidFill>
                <a:effectLst/>
                <a:latin typeface="Poppins" panose="00000500000000000000" pitchFamily="2" charset="0"/>
                <a:cs typeface="Poppins" panose="00000500000000000000" pitchFamily="2" charset="0"/>
              </a:rPr>
            </a:br>
            <a:r>
              <a:rPr lang="en-US" sz="1400" b="0" i="0">
                <a:solidFill>
                  <a:srgbClr val="000000"/>
                </a:solidFill>
                <a:effectLst/>
                <a:latin typeface="Poppins" panose="00000500000000000000" pitchFamily="2" charset="0"/>
                <a:cs typeface="Poppins" panose="00000500000000000000" pitchFamily="2" charset="0"/>
              </a:rPr>
              <a:t>ID, Name, Status, </a:t>
            </a:r>
            <a:r>
              <a:rPr lang="en-US" sz="1400" b="0" i="0" err="1">
                <a:solidFill>
                  <a:srgbClr val="000000"/>
                </a:solidFill>
                <a:effectLst/>
                <a:latin typeface="Poppins" panose="00000500000000000000" pitchFamily="2" charset="0"/>
                <a:cs typeface="Poppins" panose="00000500000000000000" pitchFamily="2" charset="0"/>
              </a:rPr>
              <a:t>etc</a:t>
            </a:r>
            <a:endParaRPr lang="en-US" sz="1400" b="0" i="0">
              <a:solidFill>
                <a:srgbClr val="000000"/>
              </a:solidFill>
              <a:effectLst/>
              <a:latin typeface="Poppins" panose="00000500000000000000" pitchFamily="2" charset="0"/>
              <a:cs typeface="Poppins" panose="00000500000000000000" pitchFamily="2" charset="0"/>
            </a:endParaRPr>
          </a:p>
          <a:p>
            <a:pPr marL="342900" marR="0" lvl="0" indent="-342900" algn="l" rtl="0" fontAlgn="base">
              <a:lnSpc>
                <a:spcPct val="100000"/>
              </a:lnSpc>
              <a:buFont typeface="Arial" panose="020B0604020202020204" pitchFamily="34" charset="0"/>
              <a:buChar char="•"/>
            </a:pPr>
            <a:r>
              <a:rPr lang="en-US" sz="1400" b="0" i="0">
                <a:solidFill>
                  <a:srgbClr val="000000"/>
                </a:solidFill>
                <a:effectLst/>
                <a:latin typeface="Poppins" panose="00000500000000000000" pitchFamily="2" charset="0"/>
                <a:cs typeface="Poppins" panose="00000500000000000000" pitchFamily="2" charset="0"/>
              </a:rPr>
              <a:t>Pagination</a:t>
            </a:r>
          </a:p>
          <a:p>
            <a:pPr marL="342900" marR="0" lvl="0" indent="-342900" algn="l" rtl="0" fontAlgn="base">
              <a:lnSpc>
                <a:spcPct val="100000"/>
              </a:lnSpc>
              <a:buFont typeface="Arial" panose="020B0604020202020204" pitchFamily="34" charset="0"/>
              <a:buChar char="•"/>
            </a:pPr>
            <a:r>
              <a:rPr lang="en-US" sz="1400" b="0" i="0">
                <a:solidFill>
                  <a:srgbClr val="000000"/>
                </a:solidFill>
                <a:effectLst/>
                <a:latin typeface="Poppins" panose="00000500000000000000" pitchFamily="2" charset="0"/>
                <a:cs typeface="Poppins" panose="00000500000000000000" pitchFamily="2" charset="0"/>
              </a:rPr>
              <a:t>Retrieve AD data for event originator/assignee</a:t>
            </a:r>
          </a:p>
          <a:p>
            <a:pPr marL="342900" marR="0" lvl="0" indent="-342900" algn="l" rtl="0" fontAlgn="base">
              <a:lnSpc>
                <a:spcPct val="100000"/>
              </a:lnSpc>
              <a:buFont typeface="Arial" panose="020B0604020202020204" pitchFamily="34" charset="0"/>
              <a:buChar char="•"/>
            </a:pPr>
            <a:r>
              <a:rPr lang="en-US" sz="1400" b="0" i="0">
                <a:solidFill>
                  <a:srgbClr val="000000"/>
                </a:solidFill>
                <a:effectLst/>
                <a:latin typeface="Poppins" panose="00000500000000000000" pitchFamily="2" charset="0"/>
                <a:cs typeface="Poppins" panose="00000500000000000000" pitchFamily="2" charset="0"/>
              </a:rPr>
              <a:t>Display map data and standardized address</a:t>
            </a:r>
          </a:p>
        </p:txBody>
      </p:sp>
      <p:sp>
        <p:nvSpPr>
          <p:cNvPr id="4" name="Slide Number Placeholder 3">
            <a:extLst>
              <a:ext uri="{FF2B5EF4-FFF2-40B4-BE49-F238E27FC236}">
                <a16:creationId xmlns:a16="http://schemas.microsoft.com/office/drawing/2014/main" id="{90645154-86A6-2500-5336-3B5C0A469E35}"/>
              </a:ext>
            </a:extLst>
          </p:cNvPr>
          <p:cNvSpPr>
            <a:spLocks noGrp="1"/>
          </p:cNvSpPr>
          <p:nvPr>
            <p:ph type="sldNum" sz="quarter" idx="4"/>
          </p:nvPr>
        </p:nvSpPr>
        <p:spPr/>
        <p:txBody>
          <a:bodyPr/>
          <a:lstStyle/>
          <a:p>
            <a:fld id="{28A7D70B-BA5B-454D-9E9C-85AA311AB73C}" type="slidenum">
              <a:rPr lang="en-US" smtClean="0"/>
              <a:pPr/>
              <a:t>27</a:t>
            </a:fld>
            <a:endParaRPr lang="en-US"/>
          </a:p>
        </p:txBody>
      </p:sp>
      <p:pic>
        <p:nvPicPr>
          <p:cNvPr id="2" name="Picture 1" descr="A screenshot of a computer&#10;&#10;Description automatically generated">
            <a:extLst>
              <a:ext uri="{FF2B5EF4-FFF2-40B4-BE49-F238E27FC236}">
                <a16:creationId xmlns:a16="http://schemas.microsoft.com/office/drawing/2014/main" id="{84F3BAF6-A528-AFFC-9DF9-A3711F9E63FE}"/>
              </a:ext>
            </a:extLst>
          </p:cNvPr>
          <p:cNvPicPr>
            <a:picLocks noChangeAspect="1"/>
          </p:cNvPicPr>
          <p:nvPr/>
        </p:nvPicPr>
        <p:blipFill>
          <a:blip r:embed="rId2"/>
          <a:stretch>
            <a:fillRect/>
          </a:stretch>
        </p:blipFill>
        <p:spPr>
          <a:xfrm>
            <a:off x="5865999" y="833845"/>
            <a:ext cx="5365975" cy="285489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9EA3355-BBE7-355C-9874-D9D923DFD66F}"/>
              </a:ext>
            </a:extLst>
          </p:cNvPr>
          <p:cNvPicPr>
            <a:picLocks noChangeAspect="1"/>
          </p:cNvPicPr>
          <p:nvPr/>
        </p:nvPicPr>
        <p:blipFill>
          <a:blip r:embed="rId3"/>
          <a:stretch>
            <a:fillRect/>
          </a:stretch>
        </p:blipFill>
        <p:spPr>
          <a:xfrm>
            <a:off x="5865037" y="2784172"/>
            <a:ext cx="5365974" cy="2858775"/>
          </a:xfrm>
          <a:prstGeom prst="rect">
            <a:avLst/>
          </a:prstGeom>
        </p:spPr>
      </p:pic>
    </p:spTree>
    <p:extLst>
      <p:ext uri="{BB962C8B-B14F-4D97-AF65-F5344CB8AC3E}">
        <p14:creationId xmlns:p14="http://schemas.microsoft.com/office/powerpoint/2010/main" val="289795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F4816B-3BD8-2F2B-6C32-0918E7763555}"/>
              </a:ext>
            </a:extLst>
          </p:cNvPr>
          <p:cNvSpPr>
            <a:spLocks noGrp="1"/>
          </p:cNvSpPr>
          <p:nvPr>
            <p:ph type="title"/>
          </p:nvPr>
        </p:nvSpPr>
        <p:spPr/>
        <p:txBody>
          <a:bodyPr/>
          <a:lstStyle/>
          <a:p>
            <a:r>
              <a:rPr lang="en-US" b="0">
                <a:latin typeface="Poppins Black" panose="00000A00000000000000" pitchFamily="2" charset="0"/>
                <a:ea typeface="+mj-ea"/>
                <a:cs typeface="Poppins Black" panose="00000A00000000000000" pitchFamily="2" charset="0"/>
              </a:rPr>
              <a:t>CAMPAIGNS &amp; EVENTS</a:t>
            </a:r>
            <a:endParaRPr lang="en-GB" b="0">
              <a:latin typeface="Poppins Black" panose="00000A00000000000000" pitchFamily="2" charset="0"/>
              <a:cs typeface="Poppins Black" panose="00000A00000000000000" pitchFamily="2" charset="0"/>
            </a:endParaRPr>
          </a:p>
        </p:txBody>
      </p:sp>
      <p:sp>
        <p:nvSpPr>
          <p:cNvPr id="6" name="Content Placeholder 5">
            <a:extLst>
              <a:ext uri="{FF2B5EF4-FFF2-40B4-BE49-F238E27FC236}">
                <a16:creationId xmlns:a16="http://schemas.microsoft.com/office/drawing/2014/main" id="{49B62BED-791E-4A24-DA8A-C3589AA182A1}"/>
              </a:ext>
            </a:extLst>
          </p:cNvPr>
          <p:cNvSpPr>
            <a:spLocks noGrp="1"/>
          </p:cNvSpPr>
          <p:nvPr>
            <p:ph idx="1"/>
          </p:nvPr>
        </p:nvSpPr>
        <p:spPr>
          <a:xfrm>
            <a:off x="419100" y="1633869"/>
            <a:ext cx="5365012" cy="3590261"/>
          </a:xfrm>
        </p:spPr>
        <p:txBody>
          <a:bodyPr>
            <a:normAutofit/>
          </a:bodyPr>
          <a:lstStyle/>
          <a:p>
            <a:pPr marL="0" indent="0" algn="l" rtl="0" eaLnBrk="1" fontAlgn="t" latinLnBrk="0" hangingPunct="1">
              <a:spcBef>
                <a:spcPts val="0"/>
              </a:spcBef>
              <a:spcAft>
                <a:spcPts val="0"/>
              </a:spcAft>
              <a:buNone/>
            </a:pPr>
            <a:r>
              <a:rPr lang="en-US" sz="2400" b="1" i="0" u="none" strike="noStrike" kern="1200">
                <a:solidFill>
                  <a:srgbClr val="FFFFFF"/>
                </a:solidFill>
                <a:effectLst/>
                <a:latin typeface="Poppins" panose="00000500000000000000" pitchFamily="2" charset="0"/>
              </a:rPr>
              <a:t>TURES</a:t>
            </a:r>
            <a:endParaRPr lang="en-GB" sz="1200" b="0" i="0" u="none" strike="noStrike">
              <a:effectLst/>
              <a:latin typeface="Arial" panose="020B0604020202020204" pitchFamily="34" charset="0"/>
            </a:endParaRPr>
          </a:p>
          <a:p>
            <a:pPr marL="342900" indent="-342900" fontAlgn="base">
              <a:lnSpc>
                <a:spcPct val="100000"/>
              </a:lnSpc>
            </a:pPr>
            <a:r>
              <a:rPr lang="en-US" sz="1400">
                <a:solidFill>
                  <a:srgbClr val="000000"/>
                </a:solidFill>
                <a:latin typeface="Poppins" panose="00000500000000000000" pitchFamily="2" charset="0"/>
                <a:cs typeface="Poppins" panose="00000500000000000000" pitchFamily="2" charset="0"/>
              </a:rPr>
              <a:t>Theme variations stored at user-level permissions</a:t>
            </a:r>
            <a:endParaRPr lang="en-GB" sz="1400">
              <a:solidFill>
                <a:srgbClr val="000000"/>
              </a:solidFill>
              <a:latin typeface="Poppins" panose="00000500000000000000" pitchFamily="2" charset="0"/>
              <a:cs typeface="Poppins" panose="00000500000000000000" pitchFamily="2" charset="0"/>
            </a:endParaRPr>
          </a:p>
          <a:p>
            <a:pPr marL="342900" indent="-342900" fontAlgn="base">
              <a:lnSpc>
                <a:spcPct val="100000"/>
              </a:lnSpc>
            </a:pPr>
            <a:r>
              <a:rPr lang="en-US" sz="1400">
                <a:solidFill>
                  <a:srgbClr val="000000"/>
                </a:solidFill>
                <a:latin typeface="Poppins" panose="00000500000000000000" pitchFamily="2" charset="0"/>
                <a:cs typeface="Poppins" panose="00000500000000000000" pitchFamily="2" charset="0"/>
              </a:rPr>
              <a:t>This can include read/write permissions or view only permissions</a:t>
            </a:r>
            <a:endParaRPr lang="en-GB" sz="1400">
              <a:solidFill>
                <a:srgbClr val="000000"/>
              </a:solidFill>
              <a:latin typeface="Poppins" panose="00000500000000000000" pitchFamily="2" charset="0"/>
              <a:cs typeface="Poppins" panose="00000500000000000000" pitchFamily="2" charset="0"/>
            </a:endParaRPr>
          </a:p>
          <a:p>
            <a:pPr marL="342900" indent="-342900" fontAlgn="base">
              <a:lnSpc>
                <a:spcPct val="100000"/>
              </a:lnSpc>
            </a:pPr>
            <a:r>
              <a:rPr lang="en-US" sz="1400">
                <a:solidFill>
                  <a:srgbClr val="000000"/>
                </a:solidFill>
                <a:latin typeface="Poppins" panose="00000500000000000000" pitchFamily="2" charset="0"/>
                <a:cs typeface="Poppins" panose="00000500000000000000" pitchFamily="2" charset="0"/>
              </a:rPr>
              <a:t>Configurable by:</a:t>
            </a:r>
            <a:endParaRPr lang="en-GB" sz="1400">
              <a:solidFill>
                <a:srgbClr val="000000"/>
              </a:solidFill>
              <a:latin typeface="Poppins" panose="00000500000000000000" pitchFamily="2" charset="0"/>
              <a:cs typeface="Poppins" panose="00000500000000000000" pitchFamily="2" charset="0"/>
            </a:endParaRPr>
          </a:p>
          <a:p>
            <a:pPr marL="342900" indent="-342900" fontAlgn="base">
              <a:lnSpc>
                <a:spcPct val="100000"/>
              </a:lnSpc>
            </a:pPr>
            <a:r>
              <a:rPr lang="en-US" sz="1400">
                <a:solidFill>
                  <a:srgbClr val="000000"/>
                </a:solidFill>
                <a:latin typeface="Poppins" panose="00000500000000000000" pitchFamily="2" charset="0"/>
                <a:cs typeface="Poppins" panose="00000500000000000000" pitchFamily="2" charset="0"/>
              </a:rPr>
              <a:t>Client</a:t>
            </a:r>
            <a:endParaRPr lang="en-GB" sz="1400">
              <a:solidFill>
                <a:srgbClr val="000000"/>
              </a:solidFill>
              <a:latin typeface="Poppins" panose="00000500000000000000" pitchFamily="2" charset="0"/>
              <a:cs typeface="Poppins" panose="00000500000000000000" pitchFamily="2" charset="0"/>
            </a:endParaRPr>
          </a:p>
          <a:p>
            <a:pPr marL="342900" indent="-342900" fontAlgn="base">
              <a:lnSpc>
                <a:spcPct val="100000"/>
              </a:lnSpc>
            </a:pPr>
            <a:r>
              <a:rPr lang="en-US" sz="1400">
                <a:solidFill>
                  <a:srgbClr val="000000"/>
                </a:solidFill>
                <a:latin typeface="Poppins" panose="00000500000000000000" pitchFamily="2" charset="0"/>
                <a:cs typeface="Poppins" panose="00000500000000000000" pitchFamily="2" charset="0"/>
              </a:rPr>
              <a:t>User</a:t>
            </a:r>
            <a:endParaRPr lang="en-GB" sz="1400">
              <a:solidFill>
                <a:srgbClr val="000000"/>
              </a:solidFill>
              <a:latin typeface="Poppins" panose="00000500000000000000" pitchFamily="2" charset="0"/>
              <a:cs typeface="Poppins" panose="00000500000000000000" pitchFamily="2" charset="0"/>
            </a:endParaRPr>
          </a:p>
          <a:p>
            <a:pPr marL="342900" indent="-342900" fontAlgn="base">
              <a:lnSpc>
                <a:spcPct val="100000"/>
              </a:lnSpc>
            </a:pPr>
            <a:r>
              <a:rPr lang="en-US" sz="1400">
                <a:solidFill>
                  <a:srgbClr val="000000"/>
                </a:solidFill>
                <a:latin typeface="Poppins" panose="00000500000000000000" pitchFamily="2" charset="0"/>
                <a:cs typeface="Poppins" panose="00000500000000000000" pitchFamily="2" charset="0"/>
              </a:rPr>
              <a:t>Team</a:t>
            </a:r>
            <a:endParaRPr lang="en-GB" sz="1400">
              <a:solidFill>
                <a:srgbClr val="000000"/>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90645154-86A6-2500-5336-3B5C0A469E35}"/>
              </a:ext>
            </a:extLst>
          </p:cNvPr>
          <p:cNvSpPr>
            <a:spLocks noGrp="1"/>
          </p:cNvSpPr>
          <p:nvPr>
            <p:ph type="sldNum" sz="quarter" idx="4"/>
          </p:nvPr>
        </p:nvSpPr>
        <p:spPr/>
        <p:txBody>
          <a:bodyPr/>
          <a:lstStyle/>
          <a:p>
            <a:fld id="{28A7D70B-BA5B-454D-9E9C-85AA311AB73C}" type="slidenum">
              <a:rPr lang="en-US" smtClean="0"/>
              <a:pPr/>
              <a:t>28</a:t>
            </a:fld>
            <a:endParaRPr lang="en-US"/>
          </a:p>
        </p:txBody>
      </p:sp>
      <p:pic>
        <p:nvPicPr>
          <p:cNvPr id="7" name="Picture 6" descr="A screenshot of a computer&#10;&#10;Description automatically generated">
            <a:extLst>
              <a:ext uri="{FF2B5EF4-FFF2-40B4-BE49-F238E27FC236}">
                <a16:creationId xmlns:a16="http://schemas.microsoft.com/office/drawing/2014/main" id="{A76EB1C5-BADA-97DC-FE8A-714925AFB86F}"/>
              </a:ext>
            </a:extLst>
          </p:cNvPr>
          <p:cNvPicPr>
            <a:picLocks noChangeAspect="1"/>
          </p:cNvPicPr>
          <p:nvPr/>
        </p:nvPicPr>
        <p:blipFill>
          <a:blip r:embed="rId2"/>
          <a:stretch>
            <a:fillRect/>
          </a:stretch>
        </p:blipFill>
        <p:spPr>
          <a:xfrm>
            <a:off x="5895613" y="1633869"/>
            <a:ext cx="6044387" cy="3213951"/>
          </a:xfrm>
          <a:prstGeom prst="rect">
            <a:avLst/>
          </a:prstGeom>
        </p:spPr>
      </p:pic>
    </p:spTree>
    <p:extLst>
      <p:ext uri="{BB962C8B-B14F-4D97-AF65-F5344CB8AC3E}">
        <p14:creationId xmlns:p14="http://schemas.microsoft.com/office/powerpoint/2010/main" val="1552176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404AE-B6E5-FAFD-6A6E-CD6155B0CBF2}"/>
              </a:ext>
            </a:extLst>
          </p:cNvPr>
          <p:cNvSpPr>
            <a:spLocks noGrp="1"/>
          </p:cNvSpPr>
          <p:nvPr>
            <p:ph type="title"/>
          </p:nvPr>
        </p:nvSpPr>
        <p:spPr>
          <a:xfrm>
            <a:off x="419100" y="423887"/>
            <a:ext cx="11258550" cy="365125"/>
          </a:xfrm>
        </p:spPr>
        <p:txBody>
          <a:bodyPr>
            <a:noAutofit/>
          </a:bodyPr>
          <a:lstStyle/>
          <a:p>
            <a:r>
              <a:rPr lang="en-US">
                <a:latin typeface="Arial Black"/>
              </a:rPr>
              <a:t>POWER PLATFORM SERVICES</a:t>
            </a:r>
          </a:p>
        </p:txBody>
      </p:sp>
      <p:sp>
        <p:nvSpPr>
          <p:cNvPr id="3" name="Content Placeholder 2">
            <a:extLst>
              <a:ext uri="{FF2B5EF4-FFF2-40B4-BE49-F238E27FC236}">
                <a16:creationId xmlns:a16="http://schemas.microsoft.com/office/drawing/2014/main" id="{33C73179-829E-C049-45FF-4F1023B1014A}"/>
              </a:ext>
            </a:extLst>
          </p:cNvPr>
          <p:cNvSpPr>
            <a:spLocks noGrp="1"/>
          </p:cNvSpPr>
          <p:nvPr>
            <p:ph idx="1"/>
          </p:nvPr>
        </p:nvSpPr>
        <p:spPr>
          <a:xfrm>
            <a:off x="419099" y="976467"/>
            <a:ext cx="11258549" cy="1119033"/>
          </a:xfrm>
        </p:spPr>
        <p:txBody>
          <a:bodyPr vert="horz" lIns="0" tIns="0" rIns="0" bIns="0" rtlCol="0" anchor="t">
            <a:noAutofit/>
          </a:bodyPr>
          <a:lstStyle/>
          <a:p>
            <a:pPr marL="0" indent="0">
              <a:lnSpc>
                <a:spcPct val="150000"/>
              </a:lnSpc>
              <a:spcAft>
                <a:spcPts val="0"/>
              </a:spcAft>
              <a:buNone/>
            </a:pPr>
            <a:r>
              <a:rPr lang="en-GB" sz="1400">
                <a:latin typeface="Poppins" panose="00000500000000000000" pitchFamily="2" charset="0"/>
                <a:cs typeface="Poppins" panose="00000500000000000000" pitchFamily="2" charset="0"/>
              </a:rPr>
              <a:t>Primary Platform: MS Power Platform - Power Apps, Power Automate, Dataverse, Azure</a:t>
            </a:r>
          </a:p>
          <a:p>
            <a:pPr marL="0" indent="0">
              <a:lnSpc>
                <a:spcPct val="150000"/>
              </a:lnSpc>
              <a:spcAft>
                <a:spcPts val="0"/>
              </a:spcAft>
              <a:buNone/>
            </a:pPr>
            <a:r>
              <a:rPr lang="en-GB" sz="1400">
                <a:latin typeface="Poppins" panose="00000500000000000000" pitchFamily="2" charset="0"/>
                <a:cs typeface="Poppins" panose="00000500000000000000" pitchFamily="2" charset="0"/>
              </a:rPr>
              <a:t>Development Team:</a:t>
            </a:r>
            <a:r>
              <a:rPr lang="en-US" sz="1400">
                <a:latin typeface="Poppins" panose="00000500000000000000" pitchFamily="2" charset="0"/>
                <a:cs typeface="Poppins" panose="00000500000000000000" pitchFamily="2" charset="0"/>
              </a:rPr>
              <a:t> Momentum</a:t>
            </a:r>
            <a:endParaRPr lang="en-US" sz="1400"/>
          </a:p>
          <a:p>
            <a:pPr>
              <a:lnSpc>
                <a:spcPct val="120000"/>
              </a:lnSpc>
              <a:spcAft>
                <a:spcPts val="0"/>
              </a:spcAft>
            </a:pPr>
            <a:endParaRPr lang="en-GB" sz="1200">
              <a:highlight>
                <a:srgbClr val="FFFF00"/>
              </a:highlight>
            </a:endParaRPr>
          </a:p>
          <a:p>
            <a:pPr marL="0" indent="0">
              <a:lnSpc>
                <a:spcPct val="120000"/>
              </a:lnSpc>
              <a:spcAft>
                <a:spcPts val="0"/>
              </a:spcAft>
              <a:buNone/>
            </a:pPr>
            <a:endParaRPr lang="en-GB" sz="1200">
              <a:highlight>
                <a:srgbClr val="FFFF00"/>
              </a:highlight>
            </a:endParaRPr>
          </a:p>
          <a:p>
            <a:endParaRPr lang="en-US"/>
          </a:p>
        </p:txBody>
      </p:sp>
      <p:sp>
        <p:nvSpPr>
          <p:cNvPr id="4" name="Slide Number Placeholder 3">
            <a:extLst>
              <a:ext uri="{FF2B5EF4-FFF2-40B4-BE49-F238E27FC236}">
                <a16:creationId xmlns:a16="http://schemas.microsoft.com/office/drawing/2014/main" id="{1659818D-F747-F071-5954-0519FA14362F}"/>
              </a:ext>
            </a:extLst>
          </p:cNvPr>
          <p:cNvSpPr>
            <a:spLocks noGrp="1"/>
          </p:cNvSpPr>
          <p:nvPr>
            <p:ph type="sldNum" sz="quarter" idx="4"/>
          </p:nvPr>
        </p:nvSpPr>
        <p:spPr/>
        <p:txBody>
          <a:bodyPr/>
          <a:lstStyle/>
          <a:p>
            <a:fld id="{28A7D70B-BA5B-454D-9E9C-85AA311AB73C}" type="slidenum">
              <a:rPr lang="en-US" smtClean="0"/>
              <a:pPr/>
              <a:t>29</a:t>
            </a:fld>
            <a:endParaRPr lang="en-US"/>
          </a:p>
        </p:txBody>
      </p:sp>
      <p:pic>
        <p:nvPicPr>
          <p:cNvPr id="6" name="Content Placeholder 4" descr="A diagram of a computer&#10;&#10;Description automatically generated">
            <a:extLst>
              <a:ext uri="{FF2B5EF4-FFF2-40B4-BE49-F238E27FC236}">
                <a16:creationId xmlns:a16="http://schemas.microsoft.com/office/drawing/2014/main" id="{5899FA8D-32B7-957B-16B2-B2644916EBF4}"/>
              </a:ext>
            </a:extLst>
          </p:cNvPr>
          <p:cNvPicPr>
            <a:picLocks noChangeAspect="1"/>
          </p:cNvPicPr>
          <p:nvPr/>
        </p:nvPicPr>
        <p:blipFill rotWithShape="1">
          <a:blip r:embed="rId2"/>
          <a:srcRect l="-1202" t="12591" r="-1101" b="10869"/>
          <a:stretch/>
        </p:blipFill>
        <p:spPr>
          <a:xfrm>
            <a:off x="1895475" y="2155932"/>
            <a:ext cx="8572500" cy="3725601"/>
          </a:xfrm>
          <a:prstGeom prst="rect">
            <a:avLst/>
          </a:prstGeom>
        </p:spPr>
      </p:pic>
    </p:spTree>
    <p:extLst>
      <p:ext uri="{BB962C8B-B14F-4D97-AF65-F5344CB8AC3E}">
        <p14:creationId xmlns:p14="http://schemas.microsoft.com/office/powerpoint/2010/main" val="2650693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57EEF6-07E1-F7EA-3779-6A6EDEECCBFA}"/>
              </a:ext>
            </a:extLst>
          </p:cNvPr>
          <p:cNvSpPr>
            <a:spLocks noGrp="1"/>
          </p:cNvSpPr>
          <p:nvPr>
            <p:ph type="title"/>
          </p:nvPr>
        </p:nvSpPr>
        <p:spPr>
          <a:xfrm>
            <a:off x="606839" y="381307"/>
            <a:ext cx="11353800" cy="5859916"/>
          </a:xfrm>
        </p:spPr>
        <p:txBody>
          <a:bodyPr/>
          <a:lstStyle/>
          <a:p>
            <a:r>
              <a:rPr lang="en-GB">
                <a:latin typeface="Arial Black"/>
              </a:rPr>
              <a:t>OUR GOALS / WHY UXP? </a:t>
            </a:r>
            <a:endParaRPr lang="en-US"/>
          </a:p>
        </p:txBody>
      </p:sp>
      <p:sp>
        <p:nvSpPr>
          <p:cNvPr id="4" name="Slide Number Placeholder 3">
            <a:extLst>
              <a:ext uri="{FF2B5EF4-FFF2-40B4-BE49-F238E27FC236}">
                <a16:creationId xmlns:a16="http://schemas.microsoft.com/office/drawing/2014/main" id="{261C845B-4AD0-6BF3-7663-7F7C3ECC82B8}"/>
              </a:ext>
            </a:extLst>
          </p:cNvPr>
          <p:cNvSpPr>
            <a:spLocks noGrp="1"/>
          </p:cNvSpPr>
          <p:nvPr>
            <p:ph type="sldNum" sz="quarter" idx="4"/>
          </p:nvPr>
        </p:nvSpPr>
        <p:spPr/>
        <p:txBody>
          <a:bodyPr/>
          <a:lstStyle/>
          <a:p>
            <a:fld id="{28A7D70B-BA5B-454D-9E9C-85AA311AB73C}" type="slidenum">
              <a:rPr lang="en-US" smtClean="0"/>
              <a:pPr/>
              <a:t>3</a:t>
            </a:fld>
            <a:endParaRPr lang="en-US"/>
          </a:p>
        </p:txBody>
      </p:sp>
    </p:spTree>
    <p:extLst>
      <p:ext uri="{BB962C8B-B14F-4D97-AF65-F5344CB8AC3E}">
        <p14:creationId xmlns:p14="http://schemas.microsoft.com/office/powerpoint/2010/main" val="2419184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F4816B-3BD8-2F2B-6C32-0918E7763555}"/>
              </a:ext>
            </a:extLst>
          </p:cNvPr>
          <p:cNvSpPr>
            <a:spLocks noGrp="1"/>
          </p:cNvSpPr>
          <p:nvPr>
            <p:ph type="title"/>
          </p:nvPr>
        </p:nvSpPr>
        <p:spPr/>
        <p:txBody>
          <a:bodyPr/>
          <a:lstStyle/>
          <a:p>
            <a:r>
              <a:rPr lang="en-GB"/>
              <a:t>FUNCTIONALITY</a:t>
            </a:r>
          </a:p>
        </p:txBody>
      </p:sp>
      <p:sp>
        <p:nvSpPr>
          <p:cNvPr id="6" name="Content Placeholder 5">
            <a:extLst>
              <a:ext uri="{FF2B5EF4-FFF2-40B4-BE49-F238E27FC236}">
                <a16:creationId xmlns:a16="http://schemas.microsoft.com/office/drawing/2014/main" id="{49B62BED-791E-4A24-DA8A-C3589AA182A1}"/>
              </a:ext>
            </a:extLst>
          </p:cNvPr>
          <p:cNvSpPr>
            <a:spLocks noGrp="1"/>
          </p:cNvSpPr>
          <p:nvPr>
            <p:ph idx="1"/>
          </p:nvPr>
        </p:nvSpPr>
        <p:spPr/>
        <p:txBody>
          <a:bodyPr/>
          <a:lstStyle/>
          <a:p>
            <a:pPr marL="342900" marR="0" lvl="0" indent="-342900" algn="l" rtl="0" fontAlgn="base">
              <a:lnSpc>
                <a:spcPct val="100000"/>
              </a:lnSpc>
              <a:buFont typeface="Arial" panose="020B0604020202020204" pitchFamily="34" charset="0"/>
              <a:buChar char="•"/>
            </a:pPr>
            <a:r>
              <a:rPr lang="en-US" sz="1600" b="0" i="0">
                <a:solidFill>
                  <a:srgbClr val="000000"/>
                </a:solidFill>
                <a:effectLst/>
                <a:latin typeface="Poppins" panose="00000500000000000000" pitchFamily="2" charset="0"/>
                <a:cs typeface="Poppins" panose="00000500000000000000" pitchFamily="2" charset="0"/>
              </a:rPr>
              <a:t>Demonstrate user journey using PowerApps</a:t>
            </a:r>
          </a:p>
          <a:p>
            <a:pPr marL="342900" lvl="0" indent="-342900" algn="l">
              <a:lnSpc>
                <a:spcPct val="100000"/>
              </a:lnSpc>
              <a:buFont typeface="Arial" panose="020B0604020202020204" pitchFamily="34" charset="0"/>
              <a:buChar char="•"/>
            </a:pPr>
            <a:r>
              <a:rPr lang="en-US" sz="1600" b="0" i="0" u="none" strike="noStrike" baseline="0" noProof="0">
                <a:solidFill>
                  <a:srgbClr val="000000"/>
                </a:solidFill>
                <a:effectLst/>
                <a:latin typeface="Poppins" panose="00000500000000000000" pitchFamily="2" charset="0"/>
                <a:cs typeface="Poppins" panose="00000500000000000000" pitchFamily="2" charset="0"/>
              </a:rPr>
              <a:t>Analyze UI capabilities</a:t>
            </a:r>
          </a:p>
          <a:p>
            <a:pPr marL="342900" lvl="0" indent="-342900" algn="l">
              <a:lnSpc>
                <a:spcPct val="100000"/>
              </a:lnSpc>
              <a:buFont typeface="Arial" panose="020B0604020202020204" pitchFamily="34" charset="0"/>
              <a:buChar char="•"/>
            </a:pPr>
            <a:r>
              <a:rPr lang="en-US" sz="1600" b="0" i="0" u="none" strike="noStrike" baseline="0" noProof="0">
                <a:solidFill>
                  <a:srgbClr val="000000"/>
                </a:solidFill>
                <a:effectLst/>
                <a:latin typeface="Poppins" panose="00000500000000000000" pitchFamily="2" charset="0"/>
                <a:cs typeface="Poppins" panose="00000500000000000000" pitchFamily="2" charset="0"/>
              </a:rPr>
              <a:t>Check the ability to generate, store and retrieve even data with PowerApps</a:t>
            </a:r>
          </a:p>
          <a:p>
            <a:pPr marL="342900" lvl="0" indent="-342900" algn="l">
              <a:lnSpc>
                <a:spcPct val="100000"/>
              </a:lnSpc>
              <a:buFont typeface="Arial" panose="020B0604020202020204" pitchFamily="34" charset="0"/>
              <a:buChar char="•"/>
            </a:pPr>
            <a:r>
              <a:rPr lang="en-US" sz="1600" b="0" i="0" u="none" strike="noStrike" baseline="0" noProof="0">
                <a:solidFill>
                  <a:srgbClr val="000000"/>
                </a:solidFill>
                <a:effectLst/>
                <a:latin typeface="Poppins" panose="00000500000000000000" pitchFamily="2" charset="0"/>
                <a:cs typeface="Poppins" panose="00000500000000000000" pitchFamily="2" charset="0"/>
              </a:rPr>
              <a:t>Check ability to interact with Dataverse</a:t>
            </a:r>
          </a:p>
          <a:p>
            <a:pPr marL="342900" lvl="0" indent="-342900" algn="l">
              <a:lnSpc>
                <a:spcPct val="100000"/>
              </a:lnSpc>
              <a:buFont typeface="Arial" panose="020B0604020202020204" pitchFamily="34" charset="0"/>
              <a:buChar char="•"/>
            </a:pPr>
            <a:r>
              <a:rPr lang="en-US" sz="1600" b="0" i="0" u="none" strike="noStrike" baseline="0" noProof="0">
                <a:solidFill>
                  <a:srgbClr val="000000"/>
                </a:solidFill>
                <a:effectLst/>
                <a:latin typeface="Poppins" panose="00000500000000000000" pitchFamily="2" charset="0"/>
                <a:cs typeface="Poppins" panose="00000500000000000000" pitchFamily="2" charset="0"/>
              </a:rPr>
              <a:t>Verify custom Integrations</a:t>
            </a:r>
          </a:p>
          <a:p>
            <a:pPr marL="342900" lvl="0" indent="-342900" algn="l">
              <a:buFont typeface="Arial" panose="020B0604020202020204" pitchFamily="34" charset="0"/>
              <a:buChar char="•"/>
            </a:pPr>
            <a:r>
              <a:rPr lang="en-US" sz="1600" b="0" i="0" u="none" strike="noStrike" baseline="0" noProof="0">
                <a:solidFill>
                  <a:srgbClr val="000000"/>
                </a:solidFill>
                <a:effectLst/>
                <a:latin typeface="Poppins" panose="00000500000000000000" pitchFamily="2" charset="0"/>
                <a:cs typeface="Poppins" panose="00000500000000000000" pitchFamily="2" charset="0"/>
              </a:rPr>
              <a:t>Creation, editing and retrieval of </a:t>
            </a:r>
            <a:r>
              <a:rPr lang="en-US" sz="1600" b="0" i="0" u="none" strike="noStrike" baseline="0" noProof="0" err="1">
                <a:solidFill>
                  <a:srgbClr val="000000"/>
                </a:solidFill>
                <a:effectLst/>
                <a:latin typeface="Poppins" panose="00000500000000000000" pitchFamily="2" charset="0"/>
                <a:cs typeface="Poppins" panose="00000500000000000000" pitchFamily="2" charset="0"/>
              </a:rPr>
              <a:t>QRtiger</a:t>
            </a:r>
            <a:r>
              <a:rPr lang="en-US" sz="1600" b="0" i="0" u="none" strike="noStrike" baseline="0" noProof="0">
                <a:solidFill>
                  <a:srgbClr val="000000"/>
                </a:solidFill>
                <a:effectLst/>
                <a:latin typeface="Poppins" panose="00000500000000000000" pitchFamily="2" charset="0"/>
                <a:cs typeface="Poppins" panose="00000500000000000000" pitchFamily="2" charset="0"/>
              </a:rPr>
              <a:t> data</a:t>
            </a:r>
            <a:endParaRPr lang="en-US" sz="1600">
              <a:latin typeface="Poppins" panose="00000500000000000000" pitchFamily="2" charset="0"/>
              <a:cs typeface="Poppins" panose="00000500000000000000" pitchFamily="2" charset="0"/>
            </a:endParaRPr>
          </a:p>
          <a:p>
            <a:endParaRPr lang="en-GB">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90645154-86A6-2500-5336-3B5C0A469E35}"/>
              </a:ext>
            </a:extLst>
          </p:cNvPr>
          <p:cNvSpPr>
            <a:spLocks noGrp="1"/>
          </p:cNvSpPr>
          <p:nvPr>
            <p:ph type="sldNum" sz="quarter" idx="4"/>
          </p:nvPr>
        </p:nvSpPr>
        <p:spPr/>
        <p:txBody>
          <a:bodyPr/>
          <a:lstStyle/>
          <a:p>
            <a:fld id="{28A7D70B-BA5B-454D-9E9C-85AA311AB73C}" type="slidenum">
              <a:rPr lang="en-US" smtClean="0"/>
              <a:pPr/>
              <a:t>30</a:t>
            </a:fld>
            <a:endParaRPr lang="en-US"/>
          </a:p>
        </p:txBody>
      </p:sp>
    </p:spTree>
    <p:extLst>
      <p:ext uri="{BB962C8B-B14F-4D97-AF65-F5344CB8AC3E}">
        <p14:creationId xmlns:p14="http://schemas.microsoft.com/office/powerpoint/2010/main" val="1621094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57EEF6-07E1-F7EA-3779-6A6EDEECCBFA}"/>
              </a:ext>
            </a:extLst>
          </p:cNvPr>
          <p:cNvSpPr>
            <a:spLocks noGrp="1"/>
          </p:cNvSpPr>
          <p:nvPr>
            <p:ph type="title"/>
          </p:nvPr>
        </p:nvSpPr>
        <p:spPr>
          <a:xfrm>
            <a:off x="606839" y="381307"/>
            <a:ext cx="11353800" cy="5859916"/>
          </a:xfrm>
        </p:spPr>
        <p:txBody>
          <a:bodyPr/>
          <a:lstStyle/>
          <a:p>
            <a:r>
              <a:rPr lang="en-GB">
                <a:latin typeface="Arial Black"/>
              </a:rPr>
              <a:t>WEB APPLCATION</a:t>
            </a:r>
            <a:br>
              <a:rPr lang="en-GB">
                <a:latin typeface="Arial Black"/>
              </a:rPr>
            </a:br>
            <a:r>
              <a:rPr lang="en-GB">
                <a:latin typeface="Arial Black"/>
              </a:rPr>
              <a:t>WIREFRAMES</a:t>
            </a:r>
            <a:endParaRPr lang="en-US"/>
          </a:p>
        </p:txBody>
      </p:sp>
      <p:sp>
        <p:nvSpPr>
          <p:cNvPr id="4" name="Slide Number Placeholder 3">
            <a:extLst>
              <a:ext uri="{FF2B5EF4-FFF2-40B4-BE49-F238E27FC236}">
                <a16:creationId xmlns:a16="http://schemas.microsoft.com/office/drawing/2014/main" id="{261C845B-4AD0-6BF3-7663-7F7C3ECC82B8}"/>
              </a:ext>
            </a:extLst>
          </p:cNvPr>
          <p:cNvSpPr>
            <a:spLocks noGrp="1"/>
          </p:cNvSpPr>
          <p:nvPr>
            <p:ph type="sldNum" sz="quarter" idx="4"/>
          </p:nvPr>
        </p:nvSpPr>
        <p:spPr/>
        <p:txBody>
          <a:bodyPr/>
          <a:lstStyle/>
          <a:p>
            <a:fld id="{28A7D70B-BA5B-454D-9E9C-85AA311AB73C}" type="slidenum">
              <a:rPr lang="en-US" smtClean="0"/>
              <a:pPr/>
              <a:t>31</a:t>
            </a:fld>
            <a:endParaRPr lang="en-US"/>
          </a:p>
        </p:txBody>
      </p:sp>
    </p:spTree>
    <p:extLst>
      <p:ext uri="{BB962C8B-B14F-4D97-AF65-F5344CB8AC3E}">
        <p14:creationId xmlns:p14="http://schemas.microsoft.com/office/powerpoint/2010/main" val="2304244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FE1A8F-6262-C103-D1E9-774A26521163}"/>
              </a:ext>
            </a:extLst>
          </p:cNvPr>
          <p:cNvSpPr>
            <a:spLocks noGrp="1"/>
          </p:cNvSpPr>
          <p:nvPr>
            <p:ph type="title"/>
          </p:nvPr>
        </p:nvSpPr>
        <p:spPr>
          <a:xfrm>
            <a:off x="615043" y="429987"/>
            <a:ext cx="5480957" cy="1284514"/>
          </a:xfrm>
        </p:spPr>
        <p:txBody>
          <a:bodyPr/>
          <a:lstStyle/>
          <a:p>
            <a:r>
              <a:rPr lang="en-US" b="0">
                <a:latin typeface="Poppins Black" panose="00000A00000000000000" pitchFamily="2" charset="0"/>
                <a:ea typeface="+mj-ea"/>
                <a:cs typeface="Poppins Black" panose="00000A00000000000000" pitchFamily="2" charset="0"/>
              </a:rPr>
              <a:t>CAMPAIGNS &amp; EVENTS</a:t>
            </a:r>
            <a:endParaRPr lang="en-GB"/>
          </a:p>
        </p:txBody>
      </p:sp>
      <p:sp>
        <p:nvSpPr>
          <p:cNvPr id="4" name="Slide Number Placeholder 3">
            <a:extLst>
              <a:ext uri="{FF2B5EF4-FFF2-40B4-BE49-F238E27FC236}">
                <a16:creationId xmlns:a16="http://schemas.microsoft.com/office/drawing/2014/main" id="{AD8BEAE6-B3E0-0D31-6525-4F4CB4ED97DF}"/>
              </a:ext>
            </a:extLst>
          </p:cNvPr>
          <p:cNvSpPr>
            <a:spLocks noGrp="1"/>
          </p:cNvSpPr>
          <p:nvPr>
            <p:ph type="sldNum" sz="quarter" idx="4"/>
          </p:nvPr>
        </p:nvSpPr>
        <p:spPr/>
        <p:txBody>
          <a:bodyPr/>
          <a:lstStyle/>
          <a:p>
            <a:fld id="{28A7D70B-BA5B-454D-9E9C-85AA311AB73C}" type="slidenum">
              <a:rPr lang="en-US" smtClean="0"/>
              <a:pPr/>
              <a:t>32</a:t>
            </a:fld>
            <a:endParaRPr lang="en-US"/>
          </a:p>
        </p:txBody>
      </p:sp>
      <p:pic>
        <p:nvPicPr>
          <p:cNvPr id="3" name="Picture 2" descr="A screenshot of a computer&#10;&#10;Description automatically generated">
            <a:extLst>
              <a:ext uri="{FF2B5EF4-FFF2-40B4-BE49-F238E27FC236}">
                <a16:creationId xmlns:a16="http://schemas.microsoft.com/office/drawing/2014/main" id="{266FB94A-D7B7-8ECA-5AC2-BDDD310FB37B}"/>
              </a:ext>
            </a:extLst>
          </p:cNvPr>
          <p:cNvPicPr>
            <a:picLocks noChangeAspect="1"/>
          </p:cNvPicPr>
          <p:nvPr/>
        </p:nvPicPr>
        <p:blipFill>
          <a:blip r:embed="rId2"/>
          <a:stretch>
            <a:fillRect/>
          </a:stretch>
        </p:blipFill>
        <p:spPr>
          <a:xfrm>
            <a:off x="615042" y="1206228"/>
            <a:ext cx="8416123" cy="4514088"/>
          </a:xfrm>
          <a:prstGeom prst="rect">
            <a:avLst/>
          </a:prstGeom>
          <a:ln>
            <a:solidFill>
              <a:schemeClr val="bg1">
                <a:lumMod val="75000"/>
              </a:schemeClr>
            </a:solidFill>
          </a:ln>
        </p:spPr>
      </p:pic>
      <p:pic>
        <p:nvPicPr>
          <p:cNvPr id="10" name="Content Placeholder 1" descr="A screenshot of a computer&#10;&#10;Description automatically generated">
            <a:extLst>
              <a:ext uri="{FF2B5EF4-FFF2-40B4-BE49-F238E27FC236}">
                <a16:creationId xmlns:a16="http://schemas.microsoft.com/office/drawing/2014/main" id="{9E5E0F57-3ABA-9C50-FDC4-FB1EC4E03898}"/>
              </a:ext>
            </a:extLst>
          </p:cNvPr>
          <p:cNvPicPr>
            <a:picLocks noChangeAspect="1"/>
          </p:cNvPicPr>
          <p:nvPr/>
        </p:nvPicPr>
        <p:blipFill rotWithShape="1">
          <a:blip r:embed="rId3"/>
          <a:srcRect r="49160"/>
          <a:stretch/>
        </p:blipFill>
        <p:spPr>
          <a:xfrm>
            <a:off x="6870232" y="729904"/>
            <a:ext cx="5027600" cy="5990437"/>
          </a:xfrm>
          <a:prstGeom prst="rect">
            <a:avLst/>
          </a:prstGeom>
          <a:ln>
            <a:solidFill>
              <a:schemeClr val="bg1">
                <a:lumMod val="75000"/>
              </a:schemeClr>
            </a:solidFill>
          </a:ln>
        </p:spPr>
      </p:pic>
    </p:spTree>
    <p:extLst>
      <p:ext uri="{BB962C8B-B14F-4D97-AF65-F5344CB8AC3E}">
        <p14:creationId xmlns:p14="http://schemas.microsoft.com/office/powerpoint/2010/main" val="3673086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5ABD3-3140-3EF7-EF48-29ADF0E8C5D9}"/>
              </a:ext>
            </a:extLst>
          </p:cNvPr>
          <p:cNvSpPr>
            <a:spLocks noGrp="1"/>
          </p:cNvSpPr>
          <p:nvPr>
            <p:ph type="title"/>
          </p:nvPr>
        </p:nvSpPr>
        <p:spPr/>
        <p:txBody>
          <a:bodyPr/>
          <a:lstStyle/>
          <a:p>
            <a:r>
              <a:rPr lang="en-US">
                <a:latin typeface="Arial Black"/>
              </a:rPr>
              <a:t>REACT APP SERVICES</a:t>
            </a:r>
            <a:endParaRPr lang="en-US"/>
          </a:p>
        </p:txBody>
      </p:sp>
      <p:pic>
        <p:nvPicPr>
          <p:cNvPr id="5" name="Content Placeholder 4" descr="A picture containing text, font, number, screenshot&#10;&#10;Description automatically generated">
            <a:extLst>
              <a:ext uri="{FF2B5EF4-FFF2-40B4-BE49-F238E27FC236}">
                <a16:creationId xmlns:a16="http://schemas.microsoft.com/office/drawing/2014/main" id="{F491F089-C17E-52A4-F455-AA62F816C80A}"/>
              </a:ext>
            </a:extLst>
          </p:cNvPr>
          <p:cNvPicPr>
            <a:picLocks noGrp="1" noChangeAspect="1"/>
          </p:cNvPicPr>
          <p:nvPr>
            <p:ph idx="1"/>
          </p:nvPr>
        </p:nvPicPr>
        <p:blipFill>
          <a:blip r:embed="rId2"/>
          <a:stretch>
            <a:fillRect/>
          </a:stretch>
        </p:blipFill>
        <p:spPr>
          <a:xfrm>
            <a:off x="342900" y="1801688"/>
            <a:ext cx="11353800" cy="2171492"/>
          </a:xfrm>
        </p:spPr>
      </p:pic>
      <p:sp>
        <p:nvSpPr>
          <p:cNvPr id="4" name="Slide Number Placeholder 3">
            <a:extLst>
              <a:ext uri="{FF2B5EF4-FFF2-40B4-BE49-F238E27FC236}">
                <a16:creationId xmlns:a16="http://schemas.microsoft.com/office/drawing/2014/main" id="{2EB6D67F-DB7F-84F7-9A0D-20F556D58E30}"/>
              </a:ext>
            </a:extLst>
          </p:cNvPr>
          <p:cNvSpPr>
            <a:spLocks noGrp="1"/>
          </p:cNvSpPr>
          <p:nvPr>
            <p:ph type="sldNum" sz="quarter" idx="4"/>
          </p:nvPr>
        </p:nvSpPr>
        <p:spPr/>
        <p:txBody>
          <a:bodyPr/>
          <a:lstStyle/>
          <a:p>
            <a:fld id="{28A7D70B-BA5B-454D-9E9C-85AA311AB73C}" type="slidenum">
              <a:rPr lang="en-US" smtClean="0"/>
              <a:pPr/>
              <a:t>33</a:t>
            </a:fld>
            <a:endParaRPr lang="en-US"/>
          </a:p>
        </p:txBody>
      </p:sp>
    </p:spTree>
    <p:extLst>
      <p:ext uri="{BB962C8B-B14F-4D97-AF65-F5344CB8AC3E}">
        <p14:creationId xmlns:p14="http://schemas.microsoft.com/office/powerpoint/2010/main" val="2686668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EB3B3-C7D8-3606-7FB5-1C2B0F70AFB3}"/>
              </a:ext>
            </a:extLst>
          </p:cNvPr>
          <p:cNvSpPr>
            <a:spLocks noGrp="1"/>
          </p:cNvSpPr>
          <p:nvPr>
            <p:ph type="title"/>
          </p:nvPr>
        </p:nvSpPr>
        <p:spPr>
          <a:xfrm>
            <a:off x="419100" y="423887"/>
            <a:ext cx="11258550" cy="365125"/>
          </a:xfrm>
        </p:spPr>
        <p:txBody>
          <a:bodyPr>
            <a:noAutofit/>
          </a:bodyPr>
          <a:lstStyle/>
          <a:p>
            <a:r>
              <a:rPr lang="en-US">
                <a:latin typeface="Arial Black"/>
              </a:rPr>
              <a:t>Web App Process Flow</a:t>
            </a:r>
            <a:endParaRPr lang="en-US"/>
          </a:p>
        </p:txBody>
      </p:sp>
      <p:sp>
        <p:nvSpPr>
          <p:cNvPr id="4" name="Slide Number Placeholder 3">
            <a:extLst>
              <a:ext uri="{FF2B5EF4-FFF2-40B4-BE49-F238E27FC236}">
                <a16:creationId xmlns:a16="http://schemas.microsoft.com/office/drawing/2014/main" id="{7BC36522-A878-41B5-9D50-A913E22A4FE3}"/>
              </a:ext>
            </a:extLst>
          </p:cNvPr>
          <p:cNvSpPr>
            <a:spLocks noGrp="1"/>
          </p:cNvSpPr>
          <p:nvPr>
            <p:ph type="sldNum" sz="quarter" idx="4"/>
          </p:nvPr>
        </p:nvSpPr>
        <p:spPr/>
        <p:txBody>
          <a:bodyPr/>
          <a:lstStyle/>
          <a:p>
            <a:fld id="{28A7D70B-BA5B-454D-9E9C-85AA311AB73C}" type="slidenum">
              <a:rPr lang="en-US" dirty="0" smtClean="0"/>
              <a:pPr/>
              <a:t>34</a:t>
            </a:fld>
            <a:endParaRPr lang="en-US"/>
          </a:p>
        </p:txBody>
      </p:sp>
      <p:pic>
        <p:nvPicPr>
          <p:cNvPr id="6" name="Picture 5" descr="A picture containing text, diagram, screenshot, plan&#10;&#10;Description automatically generated">
            <a:extLst>
              <a:ext uri="{FF2B5EF4-FFF2-40B4-BE49-F238E27FC236}">
                <a16:creationId xmlns:a16="http://schemas.microsoft.com/office/drawing/2014/main" id="{08CFE6AB-6363-1EA4-796F-8660AC97800F}"/>
              </a:ext>
            </a:extLst>
          </p:cNvPr>
          <p:cNvPicPr>
            <a:picLocks noChangeAspect="1"/>
          </p:cNvPicPr>
          <p:nvPr/>
        </p:nvPicPr>
        <p:blipFill rotWithShape="1">
          <a:blip r:embed="rId2">
            <a:extLst>
              <a:ext uri="{28A0092B-C50C-407E-A947-70E740481C1C}">
                <a14:useLocalDpi xmlns:a14="http://schemas.microsoft.com/office/drawing/2010/main" val="0"/>
              </a:ext>
            </a:extLst>
          </a:blip>
          <a:srcRect t="5279" b="8005"/>
          <a:stretch/>
        </p:blipFill>
        <p:spPr>
          <a:xfrm>
            <a:off x="1561487" y="1041330"/>
            <a:ext cx="7695060" cy="5156339"/>
          </a:xfrm>
          <a:prstGeom prst="rect">
            <a:avLst/>
          </a:prstGeom>
        </p:spPr>
      </p:pic>
    </p:spTree>
    <p:extLst>
      <p:ext uri="{BB962C8B-B14F-4D97-AF65-F5344CB8AC3E}">
        <p14:creationId xmlns:p14="http://schemas.microsoft.com/office/powerpoint/2010/main" val="1125687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57EEF6-07E1-F7EA-3779-6A6EDEECCBFA}"/>
              </a:ext>
            </a:extLst>
          </p:cNvPr>
          <p:cNvSpPr>
            <a:spLocks noGrp="1"/>
          </p:cNvSpPr>
          <p:nvPr>
            <p:ph type="title"/>
          </p:nvPr>
        </p:nvSpPr>
        <p:spPr>
          <a:xfrm>
            <a:off x="606839" y="381307"/>
            <a:ext cx="11353800" cy="5859916"/>
          </a:xfrm>
        </p:spPr>
        <p:txBody>
          <a:bodyPr/>
          <a:lstStyle/>
          <a:p>
            <a:r>
              <a:rPr lang="en-GB">
                <a:latin typeface="Arial Black"/>
              </a:rPr>
              <a:t>PRODUCT EVOLUTION</a:t>
            </a:r>
            <a:endParaRPr lang="en-US"/>
          </a:p>
        </p:txBody>
      </p:sp>
      <p:sp>
        <p:nvSpPr>
          <p:cNvPr id="4" name="Slide Number Placeholder 3">
            <a:extLst>
              <a:ext uri="{FF2B5EF4-FFF2-40B4-BE49-F238E27FC236}">
                <a16:creationId xmlns:a16="http://schemas.microsoft.com/office/drawing/2014/main" id="{261C845B-4AD0-6BF3-7663-7F7C3ECC82B8}"/>
              </a:ext>
            </a:extLst>
          </p:cNvPr>
          <p:cNvSpPr>
            <a:spLocks noGrp="1"/>
          </p:cNvSpPr>
          <p:nvPr>
            <p:ph type="sldNum" sz="quarter" idx="4"/>
          </p:nvPr>
        </p:nvSpPr>
        <p:spPr/>
        <p:txBody>
          <a:bodyPr/>
          <a:lstStyle/>
          <a:p>
            <a:fld id="{28A7D70B-BA5B-454D-9E9C-85AA311AB73C}" type="slidenum">
              <a:rPr lang="en-US" smtClean="0"/>
              <a:pPr/>
              <a:t>35</a:t>
            </a:fld>
            <a:endParaRPr lang="en-US"/>
          </a:p>
        </p:txBody>
      </p:sp>
    </p:spTree>
    <p:extLst>
      <p:ext uri="{BB962C8B-B14F-4D97-AF65-F5344CB8AC3E}">
        <p14:creationId xmlns:p14="http://schemas.microsoft.com/office/powerpoint/2010/main" val="1870863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C28F-FEA3-DA67-D67C-48B741BF5DF0}"/>
              </a:ext>
            </a:extLst>
          </p:cNvPr>
          <p:cNvSpPr>
            <a:spLocks noGrp="1"/>
          </p:cNvSpPr>
          <p:nvPr>
            <p:ph type="title"/>
          </p:nvPr>
        </p:nvSpPr>
        <p:spPr/>
        <p:txBody>
          <a:bodyPr/>
          <a:lstStyle/>
          <a:p>
            <a:r>
              <a:rPr lang="en-US">
                <a:latin typeface="Arial Black"/>
              </a:rPr>
              <a:t>LOOKING AHEAD:</a:t>
            </a:r>
            <a:br>
              <a:rPr lang="en-US"/>
            </a:br>
            <a:r>
              <a:rPr lang="en-US">
                <a:latin typeface="Arial Black"/>
              </a:rPr>
              <a:t>Beyond Unified Data Model</a:t>
            </a:r>
          </a:p>
        </p:txBody>
      </p:sp>
      <p:graphicFrame>
        <p:nvGraphicFramePr>
          <p:cNvPr id="5" name="Table 5">
            <a:extLst>
              <a:ext uri="{FF2B5EF4-FFF2-40B4-BE49-F238E27FC236}">
                <a16:creationId xmlns:a16="http://schemas.microsoft.com/office/drawing/2014/main" id="{719F79FB-8722-C981-2ED0-67B66065C979}"/>
              </a:ext>
            </a:extLst>
          </p:cNvPr>
          <p:cNvGraphicFramePr>
            <a:graphicFrameLocks noGrp="1"/>
          </p:cNvGraphicFramePr>
          <p:nvPr>
            <p:ph idx="1"/>
            <p:extLst>
              <p:ext uri="{D42A27DB-BD31-4B8C-83A1-F6EECF244321}">
                <p14:modId xmlns:p14="http://schemas.microsoft.com/office/powerpoint/2010/main" val="3773597345"/>
              </p:ext>
            </p:extLst>
          </p:nvPr>
        </p:nvGraphicFramePr>
        <p:xfrm>
          <a:off x="419100" y="1635617"/>
          <a:ext cx="11353800" cy="4307983"/>
        </p:xfrm>
        <a:graphic>
          <a:graphicData uri="http://schemas.openxmlformats.org/drawingml/2006/table">
            <a:tbl>
              <a:tblPr firstRow="1" bandRow="1">
                <a:tableStyleId>{5C22544A-7EE6-4342-B048-85BDC9FD1C3A}</a:tableStyleId>
              </a:tblPr>
              <a:tblGrid>
                <a:gridCol w="3784600">
                  <a:extLst>
                    <a:ext uri="{9D8B030D-6E8A-4147-A177-3AD203B41FA5}">
                      <a16:colId xmlns:a16="http://schemas.microsoft.com/office/drawing/2014/main" val="1880727806"/>
                    </a:ext>
                  </a:extLst>
                </a:gridCol>
                <a:gridCol w="3784600">
                  <a:extLst>
                    <a:ext uri="{9D8B030D-6E8A-4147-A177-3AD203B41FA5}">
                      <a16:colId xmlns:a16="http://schemas.microsoft.com/office/drawing/2014/main" val="604011256"/>
                    </a:ext>
                  </a:extLst>
                </a:gridCol>
                <a:gridCol w="3784600">
                  <a:extLst>
                    <a:ext uri="{9D8B030D-6E8A-4147-A177-3AD203B41FA5}">
                      <a16:colId xmlns:a16="http://schemas.microsoft.com/office/drawing/2014/main" val="2447550862"/>
                    </a:ext>
                  </a:extLst>
                </a:gridCol>
              </a:tblGrid>
              <a:tr h="695905">
                <a:tc>
                  <a:txBody>
                    <a:bodyPr/>
                    <a:lstStyle/>
                    <a:p>
                      <a:r>
                        <a:rPr lang="en-US">
                          <a:solidFill>
                            <a:schemeClr val="tx1"/>
                          </a:solidFill>
                          <a:latin typeface="Poppins"/>
                          <a:cs typeface="Poppins"/>
                        </a:rPr>
                        <a:t>PHASE 1</a:t>
                      </a:r>
                    </a:p>
                    <a:p>
                      <a:r>
                        <a:rPr lang="en-US">
                          <a:solidFill>
                            <a:schemeClr val="tx1"/>
                          </a:solidFill>
                          <a:latin typeface="Poppins"/>
                          <a:cs typeface="Poppins"/>
                        </a:rPr>
                        <a:t>Unified Event Data</a:t>
                      </a:r>
                    </a:p>
                  </a:txBody>
                  <a:tcPr>
                    <a:solidFill>
                      <a:schemeClr val="tx2"/>
                    </a:solidFill>
                  </a:tcPr>
                </a:tc>
                <a:tc>
                  <a:txBody>
                    <a:bodyPr/>
                    <a:lstStyle/>
                    <a:p>
                      <a:r>
                        <a:rPr lang="en-US">
                          <a:solidFill>
                            <a:schemeClr val="tx1"/>
                          </a:solidFill>
                          <a:latin typeface="Poppins"/>
                          <a:cs typeface="Poppins"/>
                        </a:rPr>
                        <a:t>PHASE 2</a:t>
                      </a:r>
                    </a:p>
                    <a:p>
                      <a:r>
                        <a:rPr lang="en-US">
                          <a:solidFill>
                            <a:schemeClr val="tx1"/>
                          </a:solidFill>
                          <a:latin typeface="Poppins"/>
                          <a:cs typeface="Poppins"/>
                        </a:rPr>
                        <a:t>Product</a:t>
                      </a:r>
                    </a:p>
                  </a:txBody>
                  <a:tcPr>
                    <a:solidFill>
                      <a:schemeClr val="tx2"/>
                    </a:solidFill>
                  </a:tcPr>
                </a:tc>
                <a:tc>
                  <a:txBody>
                    <a:bodyPr/>
                    <a:lstStyle/>
                    <a:p>
                      <a:r>
                        <a:rPr lang="en-US">
                          <a:solidFill>
                            <a:schemeClr val="tx1"/>
                          </a:solidFill>
                          <a:latin typeface="Poppins"/>
                          <a:cs typeface="Poppins"/>
                        </a:rPr>
                        <a:t>PHASE 3</a:t>
                      </a:r>
                    </a:p>
                    <a:p>
                      <a:r>
                        <a:rPr lang="en-US">
                          <a:solidFill>
                            <a:schemeClr val="tx1"/>
                          </a:solidFill>
                          <a:latin typeface="Poppins"/>
                          <a:cs typeface="Poppins"/>
                        </a:rPr>
                        <a:t>Commercial Pricing</a:t>
                      </a:r>
                    </a:p>
                  </a:txBody>
                  <a:tcPr>
                    <a:solidFill>
                      <a:schemeClr val="tx2"/>
                    </a:solidFill>
                  </a:tcPr>
                </a:tc>
                <a:extLst>
                  <a:ext uri="{0D108BD9-81ED-4DB2-BD59-A6C34878D82A}">
                    <a16:rowId xmlns:a16="http://schemas.microsoft.com/office/drawing/2014/main" val="3707318324"/>
                  </a:ext>
                </a:extLst>
              </a:tr>
              <a:tr h="3612078">
                <a:tc>
                  <a:txBody>
                    <a:bodyPr/>
                    <a:lstStyle/>
                    <a:p>
                      <a:pPr marL="285750" indent="-285750">
                        <a:spcAft>
                          <a:spcPts val="1200"/>
                        </a:spcAft>
                        <a:buFont typeface="Arial" panose="020B0604020202020204" pitchFamily="34" charset="0"/>
                        <a:buChar char="•"/>
                      </a:pPr>
                      <a:r>
                        <a:rPr lang="en-US" sz="1400">
                          <a:latin typeface="Poppins"/>
                          <a:cs typeface="Poppins"/>
                        </a:rPr>
                        <a:t>Continued ingestion of both our current client and MOMO proprietary event data</a:t>
                      </a:r>
                    </a:p>
                    <a:p>
                      <a:pPr marL="285750" indent="-285750">
                        <a:spcAft>
                          <a:spcPts val="1200"/>
                        </a:spcAft>
                        <a:buFont typeface="Arial" panose="020B0604020202020204" pitchFamily="34" charset="0"/>
                        <a:buChar char="•"/>
                      </a:pPr>
                      <a:r>
                        <a:rPr lang="en-US" sz="1400">
                          <a:latin typeface="Poppins"/>
                          <a:cs typeface="Poppins"/>
                        </a:rPr>
                        <a:t>Standardized ingestion models </a:t>
                      </a:r>
                    </a:p>
                    <a:p>
                      <a:pPr marL="285750" indent="-285750">
                        <a:spcAft>
                          <a:spcPts val="1200"/>
                        </a:spcAft>
                        <a:buFont typeface="Arial" panose="020B0604020202020204" pitchFamily="34" charset="0"/>
                        <a:buChar char="•"/>
                      </a:pPr>
                      <a:r>
                        <a:rPr lang="en-US" sz="1400">
                          <a:latin typeface="Poppins"/>
                          <a:cs typeface="Poppins"/>
                        </a:rPr>
                        <a:t>API, 3</a:t>
                      </a:r>
                      <a:r>
                        <a:rPr lang="en-US" sz="1400" baseline="30000">
                          <a:latin typeface="Poppins"/>
                          <a:cs typeface="Poppins"/>
                        </a:rPr>
                        <a:t>rd</a:t>
                      </a:r>
                      <a:r>
                        <a:rPr lang="en-US" sz="1400">
                          <a:latin typeface="Poppins"/>
                          <a:cs typeface="Poppins"/>
                        </a:rPr>
                        <a:t> party data sources, tagging/flagging</a:t>
                      </a:r>
                    </a:p>
                    <a:p>
                      <a:pPr marL="285750" indent="-285750">
                        <a:spcAft>
                          <a:spcPts val="1200"/>
                        </a:spcAft>
                        <a:buFont typeface="Arial" panose="020B0604020202020204" pitchFamily="34" charset="0"/>
                        <a:buChar char="•"/>
                      </a:pPr>
                      <a:r>
                        <a:rPr lang="en-US" sz="1400">
                          <a:latin typeface="Poppins"/>
                          <a:cs typeface="Poppins"/>
                        </a:rPr>
                        <a:t>Storage</a:t>
                      </a:r>
                    </a:p>
                    <a:p>
                      <a:pPr marL="285750" indent="-285750">
                        <a:spcAft>
                          <a:spcPts val="1200"/>
                        </a:spcAft>
                        <a:buFont typeface="Arial" panose="020B0604020202020204" pitchFamily="34" charset="0"/>
                        <a:buChar char="•"/>
                      </a:pPr>
                      <a:r>
                        <a:rPr lang="en-US" sz="1400">
                          <a:latin typeface="Poppins"/>
                          <a:cs typeface="Poppins"/>
                        </a:rPr>
                        <a:t>Cognitive Services / queries</a:t>
                      </a:r>
                    </a:p>
                  </a:txBody>
                  <a:tcPr>
                    <a:solidFill>
                      <a:schemeClr val="accent2">
                        <a:lumMod val="20000"/>
                        <a:lumOff val="80000"/>
                      </a:schemeClr>
                    </a:solidFill>
                  </a:tcPr>
                </a:tc>
                <a:tc>
                  <a:txBody>
                    <a:bodyPr/>
                    <a:lstStyle/>
                    <a:p>
                      <a:pPr marL="285750" indent="-285750">
                        <a:spcAft>
                          <a:spcPts val="1200"/>
                        </a:spcAft>
                        <a:buFont typeface="Arial" panose="020B0604020202020204" pitchFamily="34" charset="0"/>
                        <a:buChar char="•"/>
                      </a:pPr>
                      <a:r>
                        <a:rPr lang="en-US" sz="1400">
                          <a:latin typeface="Poppins"/>
                          <a:cs typeface="Poppins"/>
                        </a:rPr>
                        <a:t>Ingest new client data</a:t>
                      </a:r>
                    </a:p>
                    <a:p>
                      <a:pPr marL="285750" indent="-285750">
                        <a:spcAft>
                          <a:spcPts val="1200"/>
                        </a:spcAft>
                        <a:buFont typeface="Arial" panose="020B0604020202020204" pitchFamily="34" charset="0"/>
                        <a:buChar char="•"/>
                      </a:pPr>
                      <a:r>
                        <a:rPr lang="en-US" sz="1400">
                          <a:latin typeface="Poppins"/>
                          <a:cs typeface="Poppins"/>
                        </a:rPr>
                        <a:t>– use of standard method as well as data transformation required</a:t>
                      </a:r>
                    </a:p>
                    <a:p>
                      <a:pPr marL="285750" indent="-285750">
                        <a:spcAft>
                          <a:spcPts val="1200"/>
                        </a:spcAft>
                        <a:buFont typeface="Arial" panose="020B0604020202020204" pitchFamily="34" charset="0"/>
                        <a:buChar char="•"/>
                      </a:pPr>
                      <a:r>
                        <a:rPr lang="en-US" sz="1400">
                          <a:latin typeface="Poppins"/>
                          <a:cs typeface="Poppins"/>
                        </a:rPr>
                        <a:t>Compare client data to our event data by category – outside/inside, sports, music etc. , timing, weather</a:t>
                      </a:r>
                    </a:p>
                    <a:p>
                      <a:pPr marL="285750" indent="-285750">
                        <a:spcAft>
                          <a:spcPts val="1200"/>
                        </a:spcAft>
                        <a:buFont typeface="Arial" panose="020B0604020202020204" pitchFamily="34" charset="0"/>
                        <a:buChar char="•"/>
                      </a:pPr>
                      <a:r>
                        <a:rPr lang="en-US" sz="1400">
                          <a:latin typeface="Poppins"/>
                          <a:cs typeface="Poppins"/>
                        </a:rPr>
                        <a:t>Generate reports – trends, benchmark comparisons, “We Know” series etc. </a:t>
                      </a:r>
                    </a:p>
                    <a:p>
                      <a:pPr marL="285750" indent="-285750">
                        <a:spcAft>
                          <a:spcPts val="1200"/>
                        </a:spcAft>
                        <a:buFont typeface="Arial" panose="020B0604020202020204" pitchFamily="34" charset="0"/>
                        <a:buChar char="•"/>
                      </a:pPr>
                      <a:r>
                        <a:rPr lang="en-US" sz="1400">
                          <a:latin typeface="Poppins"/>
                          <a:cs typeface="Poppins"/>
                        </a:rPr>
                        <a:t>Dashboards of client data with some benchmarks/comparison flags by category</a:t>
                      </a:r>
                    </a:p>
                  </a:txBody>
                  <a:tcPr>
                    <a:solidFill>
                      <a:schemeClr val="accent2">
                        <a:lumMod val="20000"/>
                        <a:lumOff val="80000"/>
                      </a:schemeClr>
                    </a:solidFill>
                  </a:tcPr>
                </a:tc>
                <a:tc>
                  <a:txBody>
                    <a:bodyPr/>
                    <a:lstStyle/>
                    <a:p>
                      <a:pPr marL="285750" indent="-285750">
                        <a:spcAft>
                          <a:spcPts val="1200"/>
                        </a:spcAft>
                        <a:buFont typeface="Arial" panose="020B0604020202020204" pitchFamily="34" charset="0"/>
                        <a:buChar char="•"/>
                      </a:pPr>
                      <a:r>
                        <a:rPr lang="en-US" sz="1400">
                          <a:latin typeface="Poppins"/>
                          <a:cs typeface="Poppins"/>
                        </a:rPr>
                        <a:t>Ingestion Pricing – one time &amp; ongoing, use of API</a:t>
                      </a:r>
                    </a:p>
                    <a:p>
                      <a:pPr marL="285750" indent="-285750">
                        <a:spcAft>
                          <a:spcPts val="1200"/>
                        </a:spcAft>
                        <a:buFont typeface="Arial" panose="020B0604020202020204" pitchFamily="34" charset="0"/>
                        <a:buChar char="•"/>
                      </a:pPr>
                      <a:r>
                        <a:rPr lang="en-US" sz="1400">
                          <a:latin typeface="Poppins"/>
                          <a:cs typeface="Poppins"/>
                        </a:rPr>
                        <a:t>Category inclusion Pricing for comparison (do some cost more?)</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400">
                          <a:latin typeface="Poppins"/>
                          <a:cs typeface="Poppins"/>
                        </a:rPr>
                        <a:t>Custom report Pricing for deeper dives into your data and the comparison to our data set</a:t>
                      </a:r>
                    </a:p>
                    <a:p>
                      <a:pPr marL="285750" indent="-285750">
                        <a:spcAft>
                          <a:spcPts val="1200"/>
                        </a:spcAft>
                        <a:buFont typeface="Arial" panose="020B0604020202020204" pitchFamily="34" charset="0"/>
                        <a:buChar char="•"/>
                      </a:pPr>
                      <a:r>
                        <a:rPr lang="en-US" sz="1400">
                          <a:latin typeface="Poppins"/>
                          <a:cs typeface="Poppins"/>
                        </a:rPr>
                        <a:t>Dashboard creation/access Pricing with licensing/seat access</a:t>
                      </a:r>
                    </a:p>
                  </a:txBody>
                  <a:tcPr>
                    <a:solidFill>
                      <a:schemeClr val="accent2">
                        <a:lumMod val="20000"/>
                        <a:lumOff val="80000"/>
                      </a:schemeClr>
                    </a:solidFill>
                  </a:tcPr>
                </a:tc>
                <a:extLst>
                  <a:ext uri="{0D108BD9-81ED-4DB2-BD59-A6C34878D82A}">
                    <a16:rowId xmlns:a16="http://schemas.microsoft.com/office/drawing/2014/main" val="3008156387"/>
                  </a:ext>
                </a:extLst>
              </a:tr>
            </a:tbl>
          </a:graphicData>
        </a:graphic>
      </p:graphicFrame>
      <p:sp>
        <p:nvSpPr>
          <p:cNvPr id="4" name="Slide Number Placeholder 3">
            <a:extLst>
              <a:ext uri="{FF2B5EF4-FFF2-40B4-BE49-F238E27FC236}">
                <a16:creationId xmlns:a16="http://schemas.microsoft.com/office/drawing/2014/main" id="{3EEDEC63-1AA5-510A-98DC-1566BB24FAB3}"/>
              </a:ext>
            </a:extLst>
          </p:cNvPr>
          <p:cNvSpPr>
            <a:spLocks noGrp="1"/>
          </p:cNvSpPr>
          <p:nvPr>
            <p:ph type="sldNum" sz="quarter" idx="4"/>
          </p:nvPr>
        </p:nvSpPr>
        <p:spPr/>
        <p:txBody>
          <a:bodyPr/>
          <a:lstStyle/>
          <a:p>
            <a:fld id="{28A7D70B-BA5B-454D-9E9C-85AA311AB73C}" type="slidenum">
              <a:rPr lang="en-US" smtClean="0"/>
              <a:pPr/>
              <a:t>36</a:t>
            </a:fld>
            <a:endParaRPr lang="en-US"/>
          </a:p>
        </p:txBody>
      </p:sp>
    </p:spTree>
    <p:extLst>
      <p:ext uri="{BB962C8B-B14F-4D97-AF65-F5344CB8AC3E}">
        <p14:creationId xmlns:p14="http://schemas.microsoft.com/office/powerpoint/2010/main" val="2521465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57EEF6-07E1-F7EA-3779-6A6EDEECCBFA}"/>
              </a:ext>
            </a:extLst>
          </p:cNvPr>
          <p:cNvSpPr>
            <a:spLocks noGrp="1"/>
          </p:cNvSpPr>
          <p:nvPr>
            <p:ph type="title"/>
          </p:nvPr>
        </p:nvSpPr>
        <p:spPr>
          <a:xfrm>
            <a:off x="1225274" y="381307"/>
            <a:ext cx="11353800" cy="5804699"/>
          </a:xfrm>
        </p:spPr>
        <p:txBody>
          <a:bodyPr/>
          <a:lstStyle/>
          <a:p>
            <a:r>
              <a:rPr lang="en-GB">
                <a:latin typeface="Arial Black"/>
              </a:rPr>
              <a:t>DATA ECOSYSTEM</a:t>
            </a:r>
            <a:endParaRPr lang="en-US"/>
          </a:p>
        </p:txBody>
      </p:sp>
      <p:sp>
        <p:nvSpPr>
          <p:cNvPr id="4" name="Slide Number Placeholder 3">
            <a:extLst>
              <a:ext uri="{FF2B5EF4-FFF2-40B4-BE49-F238E27FC236}">
                <a16:creationId xmlns:a16="http://schemas.microsoft.com/office/drawing/2014/main" id="{261C845B-4AD0-6BF3-7663-7F7C3ECC82B8}"/>
              </a:ext>
            </a:extLst>
          </p:cNvPr>
          <p:cNvSpPr>
            <a:spLocks noGrp="1"/>
          </p:cNvSpPr>
          <p:nvPr>
            <p:ph type="sldNum" sz="quarter" idx="4"/>
          </p:nvPr>
        </p:nvSpPr>
        <p:spPr/>
        <p:txBody>
          <a:bodyPr/>
          <a:lstStyle/>
          <a:p>
            <a:fld id="{28A7D70B-BA5B-454D-9E9C-85AA311AB73C}" type="slidenum">
              <a:rPr lang="en-US" smtClean="0"/>
              <a:pPr/>
              <a:t>37</a:t>
            </a:fld>
            <a:endParaRPr lang="en-US"/>
          </a:p>
        </p:txBody>
      </p:sp>
    </p:spTree>
    <p:extLst>
      <p:ext uri="{BB962C8B-B14F-4D97-AF65-F5344CB8AC3E}">
        <p14:creationId xmlns:p14="http://schemas.microsoft.com/office/powerpoint/2010/main" val="3532033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C8287A-E9D1-3F8D-2707-51B6C82B3423}"/>
              </a:ext>
            </a:extLst>
          </p:cNvPr>
          <p:cNvSpPr>
            <a:spLocks noGrp="1"/>
          </p:cNvSpPr>
          <p:nvPr>
            <p:ph type="title"/>
          </p:nvPr>
        </p:nvSpPr>
        <p:spPr>
          <a:xfrm>
            <a:off x="419100" y="467724"/>
            <a:ext cx="11353800" cy="609254"/>
          </a:xfrm>
        </p:spPr>
        <p:txBody>
          <a:bodyPr>
            <a:normAutofit/>
          </a:bodyPr>
          <a:lstStyle/>
          <a:p>
            <a:r>
              <a:rPr lang="en-GB">
                <a:latin typeface="Arial Black"/>
              </a:rPr>
              <a:t>UNIFIED EXPERIENCE DATA ECOSYSTEM </a:t>
            </a:r>
            <a:endParaRPr lang="en-GB"/>
          </a:p>
        </p:txBody>
      </p:sp>
      <p:sp>
        <p:nvSpPr>
          <p:cNvPr id="4" name="Slide Number Placeholder 3">
            <a:extLst>
              <a:ext uri="{FF2B5EF4-FFF2-40B4-BE49-F238E27FC236}">
                <a16:creationId xmlns:a16="http://schemas.microsoft.com/office/drawing/2014/main" id="{2840D572-BEF4-4FBA-FC0B-9DE1D2CDAABE}"/>
              </a:ext>
            </a:extLst>
          </p:cNvPr>
          <p:cNvSpPr>
            <a:spLocks noGrp="1"/>
          </p:cNvSpPr>
          <p:nvPr>
            <p:ph type="sldNum" sz="quarter" idx="4"/>
          </p:nvPr>
        </p:nvSpPr>
        <p:spPr/>
        <p:txBody>
          <a:bodyPr/>
          <a:lstStyle/>
          <a:p>
            <a:fld id="{28A7D70B-BA5B-454D-9E9C-85AA311AB73C}" type="slidenum">
              <a:rPr lang="en-US" smtClean="0"/>
              <a:pPr/>
              <a:t>38</a:t>
            </a:fld>
            <a:endParaRPr lang="en-US"/>
          </a:p>
        </p:txBody>
      </p:sp>
      <p:grpSp>
        <p:nvGrpSpPr>
          <p:cNvPr id="120" name="Group 119">
            <a:extLst>
              <a:ext uri="{FF2B5EF4-FFF2-40B4-BE49-F238E27FC236}">
                <a16:creationId xmlns:a16="http://schemas.microsoft.com/office/drawing/2014/main" id="{B1F903FE-51AE-8C09-B31C-7A8267BC5BCC}"/>
              </a:ext>
            </a:extLst>
          </p:cNvPr>
          <p:cNvGrpSpPr/>
          <p:nvPr/>
        </p:nvGrpSpPr>
        <p:grpSpPr>
          <a:xfrm>
            <a:off x="1076902" y="1488865"/>
            <a:ext cx="2178624" cy="1029373"/>
            <a:chOff x="687128" y="1553417"/>
            <a:chExt cx="2178624" cy="1029373"/>
          </a:xfrm>
        </p:grpSpPr>
        <p:grpSp>
          <p:nvGrpSpPr>
            <p:cNvPr id="13" name="Group 12">
              <a:extLst>
                <a:ext uri="{FF2B5EF4-FFF2-40B4-BE49-F238E27FC236}">
                  <a16:creationId xmlns:a16="http://schemas.microsoft.com/office/drawing/2014/main" id="{6C30B501-FF48-F1AB-24C6-2640C05CF5DD}"/>
                </a:ext>
              </a:extLst>
            </p:cNvPr>
            <p:cNvGrpSpPr/>
            <p:nvPr/>
          </p:nvGrpSpPr>
          <p:grpSpPr>
            <a:xfrm>
              <a:off x="1573093" y="1580963"/>
              <a:ext cx="1292659" cy="1001827"/>
              <a:chOff x="1687255" y="1895488"/>
              <a:chExt cx="1256632" cy="973905"/>
            </a:xfrm>
          </p:grpSpPr>
          <p:pic>
            <p:nvPicPr>
              <p:cNvPr id="12" name="Picture 11" descr="Shape&#10;&#10;Description automatically generated with low confidence">
                <a:extLst>
                  <a:ext uri="{FF2B5EF4-FFF2-40B4-BE49-F238E27FC236}">
                    <a16:creationId xmlns:a16="http://schemas.microsoft.com/office/drawing/2014/main" id="{3325BF65-8019-96FA-CDF5-AF1C44672636}"/>
                  </a:ext>
                </a:extLst>
              </p:cNvPr>
              <p:cNvPicPr>
                <a:picLocks noChangeAspect="1"/>
              </p:cNvPicPr>
              <p:nvPr/>
            </p:nvPicPr>
            <p:blipFill rotWithShape="1">
              <a:blip r:embed="rId2"/>
              <a:srcRect l="7047" t="6000" r="6000" b="24755"/>
              <a:stretch/>
            </p:blipFill>
            <p:spPr>
              <a:xfrm>
                <a:off x="1766191" y="1895488"/>
                <a:ext cx="1057072" cy="713473"/>
              </a:xfrm>
              <a:prstGeom prst="rect">
                <a:avLst/>
              </a:prstGeom>
            </p:spPr>
          </p:pic>
          <p:sp>
            <p:nvSpPr>
              <p:cNvPr id="10" name="Rectangle: Rounded Corners 9">
                <a:extLst>
                  <a:ext uri="{FF2B5EF4-FFF2-40B4-BE49-F238E27FC236}">
                    <a16:creationId xmlns:a16="http://schemas.microsoft.com/office/drawing/2014/main" id="{9A2C15DD-EEA6-C1D6-DCD8-27459AAC817A}"/>
                  </a:ext>
                </a:extLst>
              </p:cNvPr>
              <p:cNvSpPr/>
              <p:nvPr/>
            </p:nvSpPr>
            <p:spPr>
              <a:xfrm>
                <a:off x="1687255" y="2657364"/>
                <a:ext cx="1256632" cy="212029"/>
              </a:xfrm>
              <a:prstGeom prst="round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GB" sz="800" b="1" i="1">
                    <a:solidFill>
                      <a:schemeClr val="tx1"/>
                    </a:solidFill>
                    <a:effectLst/>
                    <a:latin typeface="+mj-lt"/>
                    <a:ea typeface="Calibri"/>
                    <a:cs typeface="Arial"/>
                  </a:rPr>
                  <a:t>Unified Experience Tracker (</a:t>
                </a:r>
                <a:r>
                  <a:rPr lang="en-GB" sz="800" b="1" i="1">
                    <a:solidFill>
                      <a:schemeClr val="tx1"/>
                    </a:solidFill>
                    <a:latin typeface="+mj-lt"/>
                    <a:ea typeface="Calibri"/>
                    <a:cs typeface="Arial"/>
                  </a:rPr>
                  <a:t>UXP</a:t>
                </a:r>
                <a:r>
                  <a:rPr lang="en-GB" sz="800" b="1" i="1">
                    <a:solidFill>
                      <a:schemeClr val="tx1"/>
                    </a:solidFill>
                    <a:effectLst/>
                    <a:latin typeface="+mj-lt"/>
                    <a:ea typeface="Calibri"/>
                    <a:cs typeface="Arial"/>
                  </a:rPr>
                  <a:t>)</a:t>
                </a:r>
              </a:p>
            </p:txBody>
          </p:sp>
        </p:grpSp>
        <p:grpSp>
          <p:nvGrpSpPr>
            <p:cNvPr id="23" name="Group 22">
              <a:extLst>
                <a:ext uri="{FF2B5EF4-FFF2-40B4-BE49-F238E27FC236}">
                  <a16:creationId xmlns:a16="http://schemas.microsoft.com/office/drawing/2014/main" id="{A53F3B48-FB74-DE82-1F2C-D08524CCC305}"/>
                </a:ext>
              </a:extLst>
            </p:cNvPr>
            <p:cNvGrpSpPr/>
            <p:nvPr/>
          </p:nvGrpSpPr>
          <p:grpSpPr>
            <a:xfrm>
              <a:off x="687128" y="1553417"/>
              <a:ext cx="1092688" cy="925867"/>
              <a:chOff x="3033425" y="1394428"/>
              <a:chExt cx="1259918" cy="1067567"/>
            </a:xfrm>
          </p:grpSpPr>
          <p:grpSp>
            <p:nvGrpSpPr>
              <p:cNvPr id="18" name="Group 17">
                <a:extLst>
                  <a:ext uri="{FF2B5EF4-FFF2-40B4-BE49-F238E27FC236}">
                    <a16:creationId xmlns:a16="http://schemas.microsoft.com/office/drawing/2014/main" id="{5FB388E5-556E-ED11-D4FE-C5C17E52C7A4}"/>
                  </a:ext>
                </a:extLst>
              </p:cNvPr>
              <p:cNvGrpSpPr/>
              <p:nvPr/>
            </p:nvGrpSpPr>
            <p:grpSpPr>
              <a:xfrm>
                <a:off x="3186301" y="1817007"/>
                <a:ext cx="971739" cy="644988"/>
                <a:chOff x="2993679" y="2021327"/>
                <a:chExt cx="1377636" cy="914400"/>
              </a:xfrm>
            </p:grpSpPr>
            <p:pic>
              <p:nvPicPr>
                <p:cNvPr id="15" name="Graphic 14" descr="Male profile with solid fill">
                  <a:extLst>
                    <a:ext uri="{FF2B5EF4-FFF2-40B4-BE49-F238E27FC236}">
                      <a16:creationId xmlns:a16="http://schemas.microsoft.com/office/drawing/2014/main" id="{01356D0B-B7B7-683A-0764-E51B3B5485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6914" y="2021327"/>
                  <a:ext cx="914401" cy="914400"/>
                </a:xfrm>
                <a:prstGeom prst="rect">
                  <a:avLst/>
                </a:prstGeom>
              </p:spPr>
            </p:pic>
            <p:pic>
              <p:nvPicPr>
                <p:cNvPr id="17" name="Graphic 16" descr="Female Profile with solid fill">
                  <a:extLst>
                    <a:ext uri="{FF2B5EF4-FFF2-40B4-BE49-F238E27FC236}">
                      <a16:creationId xmlns:a16="http://schemas.microsoft.com/office/drawing/2014/main" id="{0D282275-0128-F233-C399-6C8C0F8665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3679" y="2021327"/>
                  <a:ext cx="914401" cy="914400"/>
                </a:xfrm>
                <a:prstGeom prst="rect">
                  <a:avLst/>
                </a:prstGeom>
              </p:spPr>
            </p:pic>
          </p:grpSp>
          <p:sp>
            <p:nvSpPr>
              <p:cNvPr id="22" name="TextBox 21">
                <a:extLst>
                  <a:ext uri="{FF2B5EF4-FFF2-40B4-BE49-F238E27FC236}">
                    <a16:creationId xmlns:a16="http://schemas.microsoft.com/office/drawing/2014/main" id="{D580410E-2D3D-D95D-D953-E6BD97D41EE1}"/>
                  </a:ext>
                </a:extLst>
              </p:cNvPr>
              <p:cNvSpPr txBox="1"/>
              <p:nvPr/>
            </p:nvSpPr>
            <p:spPr>
              <a:xfrm>
                <a:off x="3033425" y="1394428"/>
                <a:ext cx="1259918" cy="390368"/>
              </a:xfrm>
              <a:prstGeom prst="rect">
                <a:avLst/>
              </a:prstGeom>
              <a:noFill/>
            </p:spPr>
            <p:txBody>
              <a:bodyPr wrap="square">
                <a:spAutoFit/>
              </a:bodyPr>
              <a:lstStyle/>
              <a:p>
                <a:pPr algn="ctr"/>
                <a:r>
                  <a:rPr lang="en-GB" sz="800" b="1" i="1">
                    <a:effectLst/>
                    <a:latin typeface="+mj-lt"/>
                    <a:ea typeface="Yu Mincho" panose="02020400000000000000" pitchFamily="18" charset="-128"/>
                    <a:cs typeface="Arial" panose="020B0604020202020204" pitchFamily="34" charset="0"/>
                  </a:rPr>
                  <a:t>Business Leadership</a:t>
                </a:r>
                <a:endParaRPr lang="en-GB" sz="800">
                  <a:latin typeface="+mj-lt"/>
                </a:endParaRPr>
              </a:p>
            </p:txBody>
          </p:sp>
        </p:grpSp>
      </p:grpSp>
      <p:grpSp>
        <p:nvGrpSpPr>
          <p:cNvPr id="123" name="Group 122">
            <a:extLst>
              <a:ext uri="{FF2B5EF4-FFF2-40B4-BE49-F238E27FC236}">
                <a16:creationId xmlns:a16="http://schemas.microsoft.com/office/drawing/2014/main" id="{EE079131-97CF-5B9C-A822-BADBC7980E9C}"/>
              </a:ext>
            </a:extLst>
          </p:cNvPr>
          <p:cNvGrpSpPr/>
          <p:nvPr/>
        </p:nvGrpSpPr>
        <p:grpSpPr>
          <a:xfrm>
            <a:off x="1003177" y="4012249"/>
            <a:ext cx="2139704" cy="1309026"/>
            <a:chOff x="721961" y="4833994"/>
            <a:chExt cx="2139704" cy="1309026"/>
          </a:xfrm>
        </p:grpSpPr>
        <p:pic>
          <p:nvPicPr>
            <p:cNvPr id="26" name="Picture 25" descr="Shape&#10;&#10;Description automatically generated with low confidence">
              <a:extLst>
                <a:ext uri="{FF2B5EF4-FFF2-40B4-BE49-F238E27FC236}">
                  <a16:creationId xmlns:a16="http://schemas.microsoft.com/office/drawing/2014/main" id="{5387951C-15AC-85E6-90F0-F1BEB18637C5}"/>
                </a:ext>
              </a:extLst>
            </p:cNvPr>
            <p:cNvPicPr>
              <a:picLocks noChangeAspect="1"/>
            </p:cNvPicPr>
            <p:nvPr/>
          </p:nvPicPr>
          <p:blipFill rotWithShape="1">
            <a:blip r:embed="rId7"/>
            <a:srcRect l="29161" t="8212" r="30356" b="35301"/>
            <a:stretch/>
          </p:blipFill>
          <p:spPr>
            <a:xfrm>
              <a:off x="1991129" y="4858225"/>
              <a:ext cx="870536" cy="1214689"/>
            </a:xfrm>
            <a:prstGeom prst="rect">
              <a:avLst/>
            </a:prstGeom>
          </p:spPr>
        </p:pic>
        <p:sp>
          <p:nvSpPr>
            <p:cNvPr id="27" name="TextBox 26">
              <a:extLst>
                <a:ext uri="{FF2B5EF4-FFF2-40B4-BE49-F238E27FC236}">
                  <a16:creationId xmlns:a16="http://schemas.microsoft.com/office/drawing/2014/main" id="{F2E1C489-213F-043B-755A-0BB925BF2B00}"/>
                </a:ext>
              </a:extLst>
            </p:cNvPr>
            <p:cNvSpPr txBox="1"/>
            <p:nvPr/>
          </p:nvSpPr>
          <p:spPr>
            <a:xfrm>
              <a:off x="721961" y="5558245"/>
              <a:ext cx="1196049" cy="584775"/>
            </a:xfrm>
            <a:prstGeom prst="rect">
              <a:avLst/>
            </a:prstGeom>
            <a:noFill/>
          </p:spPr>
          <p:txBody>
            <a:bodyPr wrap="square">
              <a:spAutoFit/>
            </a:bodyPr>
            <a:lstStyle/>
            <a:p>
              <a:pPr algn="r"/>
              <a:r>
                <a:rPr lang="en-GB" sz="800" i="1">
                  <a:effectLst/>
                  <a:latin typeface="Momo Neue"/>
                  <a:ea typeface="Yu Mincho" panose="02020400000000000000" pitchFamily="18" charset="-128"/>
                  <a:cs typeface="Arial" panose="020B0604020202020204" pitchFamily="34" charset="0"/>
                </a:rPr>
                <a:t>Training &amp; </a:t>
              </a:r>
              <a:r>
                <a:rPr lang="en-US" sz="800" i="1">
                  <a:latin typeface="Momo Neue"/>
                  <a:ea typeface="Yu Mincho" panose="02020400000000000000" pitchFamily="18" charset="-128"/>
                  <a:cs typeface="Arial" panose="020B0604020202020204" pitchFamily="34" charset="0"/>
                </a:rPr>
                <a:t>Media</a:t>
              </a:r>
            </a:p>
            <a:p>
              <a:pPr algn="r"/>
              <a:r>
                <a:rPr lang="en-US" sz="800" i="1">
                  <a:latin typeface="Momo Neue"/>
                  <a:ea typeface="Yu Mincho" panose="02020400000000000000" pitchFamily="18" charset="-128"/>
                  <a:cs typeface="Arial" panose="020B0604020202020204" pitchFamily="34" charset="0"/>
                </a:rPr>
                <a:t>Staffing Agency Integration</a:t>
              </a:r>
            </a:p>
            <a:p>
              <a:pPr algn="r"/>
              <a:r>
                <a:rPr lang="en-US" sz="800" i="1">
                  <a:latin typeface="Momo Neue"/>
                  <a:ea typeface="Yu Mincho" panose="02020400000000000000" pitchFamily="18" charset="-128"/>
                  <a:cs typeface="Arial" panose="020B0604020202020204" pitchFamily="34" charset="0"/>
                </a:rPr>
                <a:t>Wrap Data</a:t>
              </a:r>
              <a:endParaRPr lang="en-GB" sz="800" i="1">
                <a:latin typeface="Momo Neue"/>
                <a:ea typeface="Yu Mincho" panose="02020400000000000000" pitchFamily="18" charset="-128"/>
                <a:cs typeface="Arial" panose="020B0604020202020204" pitchFamily="34" charset="0"/>
              </a:endParaRPr>
            </a:p>
          </p:txBody>
        </p:sp>
        <p:grpSp>
          <p:nvGrpSpPr>
            <p:cNvPr id="34" name="Group 33">
              <a:extLst>
                <a:ext uri="{FF2B5EF4-FFF2-40B4-BE49-F238E27FC236}">
                  <a16:creationId xmlns:a16="http://schemas.microsoft.com/office/drawing/2014/main" id="{30C617DA-AC57-66AF-6F32-A8BDE8AAD959}"/>
                </a:ext>
              </a:extLst>
            </p:cNvPr>
            <p:cNvGrpSpPr/>
            <p:nvPr/>
          </p:nvGrpSpPr>
          <p:grpSpPr>
            <a:xfrm>
              <a:off x="822296" y="4833994"/>
              <a:ext cx="1301159" cy="773857"/>
              <a:chOff x="2902282" y="1645936"/>
              <a:chExt cx="1500294" cy="892292"/>
            </a:xfrm>
          </p:grpSpPr>
          <p:grpSp>
            <p:nvGrpSpPr>
              <p:cNvPr id="35" name="Group 34">
                <a:extLst>
                  <a:ext uri="{FF2B5EF4-FFF2-40B4-BE49-F238E27FC236}">
                    <a16:creationId xmlns:a16="http://schemas.microsoft.com/office/drawing/2014/main" id="{2592B6BD-E5CD-B1F8-1B8A-580497CBAA1C}"/>
                  </a:ext>
                </a:extLst>
              </p:cNvPr>
              <p:cNvGrpSpPr/>
              <p:nvPr/>
            </p:nvGrpSpPr>
            <p:grpSpPr>
              <a:xfrm>
                <a:off x="3186301" y="1893240"/>
                <a:ext cx="971739" cy="644988"/>
                <a:chOff x="2993679" y="2129403"/>
                <a:chExt cx="1377636" cy="914400"/>
              </a:xfrm>
            </p:grpSpPr>
            <p:pic>
              <p:nvPicPr>
                <p:cNvPr id="37" name="Graphic 36" descr="Male profile with solid fill">
                  <a:extLst>
                    <a:ext uri="{FF2B5EF4-FFF2-40B4-BE49-F238E27FC236}">
                      <a16:creationId xmlns:a16="http://schemas.microsoft.com/office/drawing/2014/main" id="{253CE452-B4AC-B294-C006-17F2D0C9DE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6914" y="2129403"/>
                  <a:ext cx="914401" cy="914400"/>
                </a:xfrm>
                <a:prstGeom prst="rect">
                  <a:avLst/>
                </a:prstGeom>
              </p:spPr>
            </p:pic>
            <p:pic>
              <p:nvPicPr>
                <p:cNvPr id="38" name="Graphic 37" descr="Female Profile with solid fill">
                  <a:extLst>
                    <a:ext uri="{FF2B5EF4-FFF2-40B4-BE49-F238E27FC236}">
                      <a16:creationId xmlns:a16="http://schemas.microsoft.com/office/drawing/2014/main" id="{23412F03-083A-0675-B6AF-F42F67D271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3679" y="2129403"/>
                  <a:ext cx="914401" cy="914400"/>
                </a:xfrm>
                <a:prstGeom prst="rect">
                  <a:avLst/>
                </a:prstGeom>
              </p:spPr>
            </p:pic>
          </p:grpSp>
          <p:sp>
            <p:nvSpPr>
              <p:cNvPr id="36" name="TextBox 35">
                <a:extLst>
                  <a:ext uri="{FF2B5EF4-FFF2-40B4-BE49-F238E27FC236}">
                    <a16:creationId xmlns:a16="http://schemas.microsoft.com/office/drawing/2014/main" id="{13803198-B588-8694-DE14-3B3400490F66}"/>
                  </a:ext>
                </a:extLst>
              </p:cNvPr>
              <p:cNvSpPr txBox="1"/>
              <p:nvPr/>
            </p:nvSpPr>
            <p:spPr>
              <a:xfrm>
                <a:off x="2902282" y="1645936"/>
                <a:ext cx="1500294" cy="248417"/>
              </a:xfrm>
              <a:prstGeom prst="rect">
                <a:avLst/>
              </a:prstGeom>
              <a:noFill/>
            </p:spPr>
            <p:txBody>
              <a:bodyPr wrap="square">
                <a:spAutoFit/>
              </a:bodyPr>
              <a:lstStyle/>
              <a:p>
                <a:pPr algn="ctr"/>
                <a:r>
                  <a:rPr lang="en-GB" sz="800" b="1" i="1">
                    <a:effectLst/>
                    <a:latin typeface="Momo Neue"/>
                    <a:ea typeface="Yu Mincho" panose="02020400000000000000" pitchFamily="18" charset="-128"/>
                    <a:cs typeface="Arial" panose="020B0604020202020204" pitchFamily="34" charset="0"/>
                  </a:rPr>
                  <a:t>Field Team</a:t>
                </a:r>
                <a:endParaRPr lang="en-GB" sz="800"/>
              </a:p>
            </p:txBody>
          </p:sp>
        </p:grpSp>
      </p:grpSp>
      <p:pic>
        <p:nvPicPr>
          <p:cNvPr id="44" name="Graphic 43">
            <a:extLst>
              <a:ext uri="{FF2B5EF4-FFF2-40B4-BE49-F238E27FC236}">
                <a16:creationId xmlns:a16="http://schemas.microsoft.com/office/drawing/2014/main" id="{76AD3EBF-BD94-733B-5604-8C190D17F7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3350" y="2823646"/>
            <a:ext cx="849883" cy="849883"/>
          </a:xfrm>
          <a:prstGeom prst="rect">
            <a:avLst/>
          </a:prstGeom>
        </p:spPr>
      </p:pic>
      <p:cxnSp>
        <p:nvCxnSpPr>
          <p:cNvPr id="46" name="Straight Arrow Connector 45">
            <a:extLst>
              <a:ext uri="{FF2B5EF4-FFF2-40B4-BE49-F238E27FC236}">
                <a16:creationId xmlns:a16="http://schemas.microsoft.com/office/drawing/2014/main" id="{B4114827-8961-436E-D983-45D92B0E8600}"/>
              </a:ext>
            </a:extLst>
          </p:cNvPr>
          <p:cNvCxnSpPr>
            <a:cxnSpLocks/>
          </p:cNvCxnSpPr>
          <p:nvPr/>
        </p:nvCxnSpPr>
        <p:spPr>
          <a:xfrm>
            <a:off x="3074483" y="2456995"/>
            <a:ext cx="253066" cy="306954"/>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74" name="Group 73">
            <a:extLst>
              <a:ext uri="{FF2B5EF4-FFF2-40B4-BE49-F238E27FC236}">
                <a16:creationId xmlns:a16="http://schemas.microsoft.com/office/drawing/2014/main" id="{921A86C4-9CF9-72E0-6EE0-A63755BBA5D7}"/>
              </a:ext>
            </a:extLst>
          </p:cNvPr>
          <p:cNvGrpSpPr/>
          <p:nvPr/>
        </p:nvGrpSpPr>
        <p:grpSpPr>
          <a:xfrm>
            <a:off x="6061173" y="2010611"/>
            <a:ext cx="1686959" cy="2006565"/>
            <a:chOff x="6170899" y="2616435"/>
            <a:chExt cx="1161066" cy="1381038"/>
          </a:xfrm>
        </p:grpSpPr>
        <p:pic>
          <p:nvPicPr>
            <p:cNvPr id="9" name="Graphic 8" descr="Database outline">
              <a:extLst>
                <a:ext uri="{FF2B5EF4-FFF2-40B4-BE49-F238E27FC236}">
                  <a16:creationId xmlns:a16="http://schemas.microsoft.com/office/drawing/2014/main" id="{C3EE5FEE-6148-F4A4-81C5-F6A6B5A3C5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93036" y="2880681"/>
              <a:ext cx="1116792" cy="1116792"/>
            </a:xfrm>
            <a:prstGeom prst="rect">
              <a:avLst/>
            </a:prstGeom>
          </p:spPr>
        </p:pic>
        <p:sp>
          <p:nvSpPr>
            <p:cNvPr id="57" name="TextBox 56">
              <a:extLst>
                <a:ext uri="{FF2B5EF4-FFF2-40B4-BE49-F238E27FC236}">
                  <a16:creationId xmlns:a16="http://schemas.microsoft.com/office/drawing/2014/main" id="{ABAB3C68-3AA6-4F99-26A0-71C20742B233}"/>
                </a:ext>
              </a:extLst>
            </p:cNvPr>
            <p:cNvSpPr txBox="1"/>
            <p:nvPr/>
          </p:nvSpPr>
          <p:spPr>
            <a:xfrm>
              <a:off x="6170899" y="2616435"/>
              <a:ext cx="1161066" cy="360111"/>
            </a:xfrm>
            <a:prstGeom prst="rect">
              <a:avLst/>
            </a:prstGeom>
            <a:noFill/>
          </p:spPr>
          <p:txBody>
            <a:bodyPr wrap="square">
              <a:spAutoFit/>
            </a:bodyPr>
            <a:lstStyle/>
            <a:p>
              <a:pPr algn="ctr"/>
              <a:r>
                <a:rPr lang="en-GB" sz="1400" b="1" i="1">
                  <a:effectLst/>
                  <a:latin typeface="+mj-lt"/>
                  <a:ea typeface="Calibri" panose="020F0502020204030204" pitchFamily="34" charset="0"/>
                  <a:cs typeface="Arial" panose="020B0604020202020204" pitchFamily="34" charset="0"/>
                </a:rPr>
                <a:t>Unified Experience Data </a:t>
              </a:r>
            </a:p>
          </p:txBody>
        </p:sp>
      </p:grpSp>
      <p:grpSp>
        <p:nvGrpSpPr>
          <p:cNvPr id="70" name="Group 69">
            <a:extLst>
              <a:ext uri="{FF2B5EF4-FFF2-40B4-BE49-F238E27FC236}">
                <a16:creationId xmlns:a16="http://schemas.microsoft.com/office/drawing/2014/main" id="{17F84862-8A52-518E-2C03-C6C98E48C968}"/>
              </a:ext>
            </a:extLst>
          </p:cNvPr>
          <p:cNvGrpSpPr/>
          <p:nvPr/>
        </p:nvGrpSpPr>
        <p:grpSpPr>
          <a:xfrm>
            <a:off x="4176523" y="4161298"/>
            <a:ext cx="1299716" cy="726657"/>
            <a:chOff x="4555503" y="4395847"/>
            <a:chExt cx="1962992" cy="1097486"/>
          </a:xfrm>
        </p:grpSpPr>
        <p:sp>
          <p:nvSpPr>
            <p:cNvPr id="68" name="Rectangle: Rounded Corners 67">
              <a:extLst>
                <a:ext uri="{FF2B5EF4-FFF2-40B4-BE49-F238E27FC236}">
                  <a16:creationId xmlns:a16="http://schemas.microsoft.com/office/drawing/2014/main" id="{925B6270-91FE-4D5D-1099-2E90F54CDCA2}"/>
                </a:ext>
              </a:extLst>
            </p:cNvPr>
            <p:cNvSpPr/>
            <p:nvPr/>
          </p:nvSpPr>
          <p:spPr>
            <a:xfrm>
              <a:off x="4555503" y="4395847"/>
              <a:ext cx="1962992" cy="772096"/>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pic>
          <p:nvPicPr>
            <p:cNvPr id="61" name="Picture 60" descr="Logo&#10;&#10;Description automatically generated with low confidence">
              <a:extLst>
                <a:ext uri="{FF2B5EF4-FFF2-40B4-BE49-F238E27FC236}">
                  <a16:creationId xmlns:a16="http://schemas.microsoft.com/office/drawing/2014/main" id="{52B52D0D-9A4E-90CB-D67A-9CC1E1D06EF0}"/>
                </a:ext>
              </a:extLst>
            </p:cNvPr>
            <p:cNvPicPr>
              <a:picLocks noChangeAspect="1"/>
            </p:cNvPicPr>
            <p:nvPr/>
          </p:nvPicPr>
          <p:blipFill rotWithShape="1">
            <a:blip r:embed="rId12"/>
            <a:srcRect l="392" t="15579" r="-392" b="14535"/>
            <a:stretch/>
          </p:blipFill>
          <p:spPr>
            <a:xfrm>
              <a:off x="4689155" y="4547094"/>
              <a:ext cx="1695687" cy="512640"/>
            </a:xfrm>
            <a:prstGeom prst="rect">
              <a:avLst/>
            </a:prstGeom>
          </p:spPr>
        </p:pic>
        <p:sp>
          <p:nvSpPr>
            <p:cNvPr id="69" name="TextBox 68">
              <a:extLst>
                <a:ext uri="{FF2B5EF4-FFF2-40B4-BE49-F238E27FC236}">
                  <a16:creationId xmlns:a16="http://schemas.microsoft.com/office/drawing/2014/main" id="{52F78E81-7E61-F18B-FAA2-9E59826D80F7}"/>
                </a:ext>
              </a:extLst>
            </p:cNvPr>
            <p:cNvSpPr txBox="1"/>
            <p:nvPr/>
          </p:nvSpPr>
          <p:spPr>
            <a:xfrm>
              <a:off x="4555503" y="5167943"/>
              <a:ext cx="1962992" cy="325390"/>
            </a:xfrm>
            <a:prstGeom prst="rect">
              <a:avLst/>
            </a:prstGeom>
            <a:noFill/>
          </p:spPr>
          <p:txBody>
            <a:bodyPr wrap="square">
              <a:spAutoFit/>
            </a:bodyPr>
            <a:lstStyle/>
            <a:p>
              <a:pPr algn="ctr"/>
              <a:r>
                <a:rPr lang="en-GB" sz="800" b="1" i="1">
                  <a:effectLst/>
                  <a:latin typeface="+mj-lt"/>
                  <a:ea typeface="Calibri" panose="020F0502020204030204" pitchFamily="34" charset="0"/>
                  <a:cs typeface="Arial" panose="020B0604020202020204" pitchFamily="34" charset="0"/>
                </a:rPr>
                <a:t>Data Driven Insights</a:t>
              </a:r>
            </a:p>
          </p:txBody>
        </p:sp>
      </p:grpSp>
      <p:grpSp>
        <p:nvGrpSpPr>
          <p:cNvPr id="94" name="Group 93">
            <a:extLst>
              <a:ext uri="{FF2B5EF4-FFF2-40B4-BE49-F238E27FC236}">
                <a16:creationId xmlns:a16="http://schemas.microsoft.com/office/drawing/2014/main" id="{ACB885E7-5D8A-E926-E4A3-7F9051F6D2DF}"/>
              </a:ext>
            </a:extLst>
          </p:cNvPr>
          <p:cNvGrpSpPr/>
          <p:nvPr/>
        </p:nvGrpSpPr>
        <p:grpSpPr>
          <a:xfrm>
            <a:off x="4148594" y="1918162"/>
            <a:ext cx="1530036" cy="715342"/>
            <a:chOff x="4511122" y="2031679"/>
            <a:chExt cx="2310849" cy="1080398"/>
          </a:xfrm>
        </p:grpSpPr>
        <p:grpSp>
          <p:nvGrpSpPr>
            <p:cNvPr id="85" name="Group 84">
              <a:extLst>
                <a:ext uri="{FF2B5EF4-FFF2-40B4-BE49-F238E27FC236}">
                  <a16:creationId xmlns:a16="http://schemas.microsoft.com/office/drawing/2014/main" id="{C936F341-663F-9ECD-549D-DF37EFC8B00A}"/>
                </a:ext>
              </a:extLst>
            </p:cNvPr>
            <p:cNvGrpSpPr/>
            <p:nvPr/>
          </p:nvGrpSpPr>
          <p:grpSpPr>
            <a:xfrm>
              <a:off x="4511122" y="2031679"/>
              <a:ext cx="2310849" cy="1080398"/>
              <a:chOff x="4413345" y="4395847"/>
              <a:chExt cx="2310849" cy="1080398"/>
            </a:xfrm>
          </p:grpSpPr>
          <p:sp>
            <p:nvSpPr>
              <p:cNvPr id="86" name="Rectangle: Rounded Corners 85">
                <a:extLst>
                  <a:ext uri="{FF2B5EF4-FFF2-40B4-BE49-F238E27FC236}">
                    <a16:creationId xmlns:a16="http://schemas.microsoft.com/office/drawing/2014/main" id="{6DE60D9B-3558-D95E-EFFD-0B87EEDDE931}"/>
                  </a:ext>
                </a:extLst>
              </p:cNvPr>
              <p:cNvSpPr/>
              <p:nvPr/>
            </p:nvSpPr>
            <p:spPr>
              <a:xfrm>
                <a:off x="4555503" y="4395847"/>
                <a:ext cx="1962992" cy="772096"/>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88" name="TextBox 87">
                <a:extLst>
                  <a:ext uri="{FF2B5EF4-FFF2-40B4-BE49-F238E27FC236}">
                    <a16:creationId xmlns:a16="http://schemas.microsoft.com/office/drawing/2014/main" id="{C8DF1521-2514-9390-229E-C2B0622EF4C4}"/>
                  </a:ext>
                </a:extLst>
              </p:cNvPr>
              <p:cNvSpPr txBox="1"/>
              <p:nvPr/>
            </p:nvSpPr>
            <p:spPr>
              <a:xfrm>
                <a:off x="4413345" y="5150855"/>
                <a:ext cx="2310849" cy="325390"/>
              </a:xfrm>
              <a:prstGeom prst="rect">
                <a:avLst/>
              </a:prstGeom>
              <a:noFill/>
            </p:spPr>
            <p:txBody>
              <a:bodyPr wrap="square">
                <a:spAutoFit/>
              </a:bodyPr>
              <a:lstStyle/>
              <a:p>
                <a:pPr algn="ctr"/>
                <a:r>
                  <a:rPr lang="en-GB" sz="800" b="1" i="1">
                    <a:effectLst/>
                    <a:latin typeface="+mj-lt"/>
                    <a:ea typeface="Calibri" panose="020F0502020204030204" pitchFamily="34" charset="0"/>
                    <a:cs typeface="Arial" panose="020B0604020202020204" pitchFamily="34" charset="0"/>
                  </a:rPr>
                  <a:t>Data Driven Insights</a:t>
                </a:r>
              </a:p>
            </p:txBody>
          </p:sp>
        </p:grpSp>
        <p:pic>
          <p:nvPicPr>
            <p:cNvPr id="93" name="Picture 6" descr="image">
              <a:extLst>
                <a:ext uri="{FF2B5EF4-FFF2-40B4-BE49-F238E27FC236}">
                  <a16:creationId xmlns:a16="http://schemas.microsoft.com/office/drawing/2014/main" id="{F4CDED66-22F1-04BB-AFB4-B9E78594BC3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1131" b="18503"/>
            <a:stretch/>
          </p:blipFill>
          <p:spPr bwMode="auto">
            <a:xfrm>
              <a:off x="4935159" y="2162937"/>
              <a:ext cx="1462775" cy="4944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23" name="Group 17422">
            <a:extLst>
              <a:ext uri="{FF2B5EF4-FFF2-40B4-BE49-F238E27FC236}">
                <a16:creationId xmlns:a16="http://schemas.microsoft.com/office/drawing/2014/main" id="{C704B168-6437-02EE-0E2C-CE6E57A38E9C}"/>
              </a:ext>
            </a:extLst>
          </p:cNvPr>
          <p:cNvGrpSpPr/>
          <p:nvPr/>
        </p:nvGrpSpPr>
        <p:grpSpPr>
          <a:xfrm>
            <a:off x="9284450" y="2377336"/>
            <a:ext cx="2129470" cy="1742502"/>
            <a:chOff x="8528364" y="3352909"/>
            <a:chExt cx="2474516" cy="2024846"/>
          </a:xfrm>
        </p:grpSpPr>
        <p:sp>
          <p:nvSpPr>
            <p:cNvPr id="17422" name="Rectangle: Rounded Corners 17421">
              <a:extLst>
                <a:ext uri="{FF2B5EF4-FFF2-40B4-BE49-F238E27FC236}">
                  <a16:creationId xmlns:a16="http://schemas.microsoft.com/office/drawing/2014/main" id="{89D67E92-FC35-9BEB-A0CF-8C57A75FACFA}"/>
                </a:ext>
              </a:extLst>
            </p:cNvPr>
            <p:cNvSpPr/>
            <p:nvPr/>
          </p:nvSpPr>
          <p:spPr>
            <a:xfrm>
              <a:off x="8528364" y="3352909"/>
              <a:ext cx="2474516" cy="202484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18" name="Picture 10">
              <a:extLst>
                <a:ext uri="{FF2B5EF4-FFF2-40B4-BE49-F238E27FC236}">
                  <a16:creationId xmlns:a16="http://schemas.microsoft.com/office/drawing/2014/main" id="{74F9D913-2DE7-A74C-BD7E-5BEC9A231D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9589" y="3534761"/>
              <a:ext cx="1631463" cy="16314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a:extLst>
              <a:ext uri="{FF2B5EF4-FFF2-40B4-BE49-F238E27FC236}">
                <a16:creationId xmlns:a16="http://schemas.microsoft.com/office/drawing/2014/main" id="{0190B1A9-2372-4A5B-0046-DB0DAD00EFAF}"/>
              </a:ext>
            </a:extLst>
          </p:cNvPr>
          <p:cNvCxnSpPr>
            <a:cxnSpLocks/>
          </p:cNvCxnSpPr>
          <p:nvPr/>
        </p:nvCxnSpPr>
        <p:spPr>
          <a:xfrm flipH="1">
            <a:off x="3101982" y="3706278"/>
            <a:ext cx="225567" cy="292548"/>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B28DCFA1-220F-7A9A-4636-A8D249811E28}"/>
              </a:ext>
            </a:extLst>
          </p:cNvPr>
          <p:cNvCxnSpPr>
            <a:cxnSpLocks/>
          </p:cNvCxnSpPr>
          <p:nvPr/>
        </p:nvCxnSpPr>
        <p:spPr>
          <a:xfrm>
            <a:off x="3919054" y="3711424"/>
            <a:ext cx="214735" cy="336466"/>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FFABE86B-B67E-5D35-49F7-053CE06028E5}"/>
              </a:ext>
            </a:extLst>
          </p:cNvPr>
          <p:cNvCxnSpPr>
            <a:cxnSpLocks/>
          </p:cNvCxnSpPr>
          <p:nvPr/>
        </p:nvCxnSpPr>
        <p:spPr>
          <a:xfrm flipH="1">
            <a:off x="3932426" y="2456995"/>
            <a:ext cx="209626" cy="346821"/>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7" name="Straight Arrow Connector 116">
            <a:extLst>
              <a:ext uri="{FF2B5EF4-FFF2-40B4-BE49-F238E27FC236}">
                <a16:creationId xmlns:a16="http://schemas.microsoft.com/office/drawing/2014/main" id="{623A803B-CE6B-E436-2035-367BFAC31920}"/>
              </a:ext>
            </a:extLst>
          </p:cNvPr>
          <p:cNvCxnSpPr>
            <a:cxnSpLocks/>
          </p:cNvCxnSpPr>
          <p:nvPr/>
        </p:nvCxnSpPr>
        <p:spPr>
          <a:xfrm flipH="1">
            <a:off x="4148594" y="3269249"/>
            <a:ext cx="2052689" cy="0"/>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7410" name="Straight Arrow Connector 17409">
            <a:extLst>
              <a:ext uri="{FF2B5EF4-FFF2-40B4-BE49-F238E27FC236}">
                <a16:creationId xmlns:a16="http://schemas.microsoft.com/office/drawing/2014/main" id="{B5C6D99A-4CE1-D8F4-8B92-74DC5EAFF035}"/>
              </a:ext>
            </a:extLst>
          </p:cNvPr>
          <p:cNvCxnSpPr>
            <a:cxnSpLocks/>
          </p:cNvCxnSpPr>
          <p:nvPr/>
        </p:nvCxnSpPr>
        <p:spPr>
          <a:xfrm>
            <a:off x="7487107" y="3295617"/>
            <a:ext cx="912614" cy="0"/>
          </a:xfrm>
          <a:prstGeom prst="straightConnector1">
            <a:avLst/>
          </a:prstGeom>
          <a:ln w="28575">
            <a:headEnd type="non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17427" name="Group 17426">
            <a:extLst>
              <a:ext uri="{FF2B5EF4-FFF2-40B4-BE49-F238E27FC236}">
                <a16:creationId xmlns:a16="http://schemas.microsoft.com/office/drawing/2014/main" id="{1E766FC4-9957-1117-EC6E-5E0FCA2A2B45}"/>
              </a:ext>
            </a:extLst>
          </p:cNvPr>
          <p:cNvGrpSpPr/>
          <p:nvPr/>
        </p:nvGrpSpPr>
        <p:grpSpPr>
          <a:xfrm>
            <a:off x="9284450" y="801565"/>
            <a:ext cx="2129471" cy="1396373"/>
            <a:chOff x="8528364" y="1569897"/>
            <a:chExt cx="2474516" cy="1622632"/>
          </a:xfrm>
        </p:grpSpPr>
        <p:sp>
          <p:nvSpPr>
            <p:cNvPr id="17425" name="Rectangle: Rounded Corners 17424">
              <a:extLst>
                <a:ext uri="{FF2B5EF4-FFF2-40B4-BE49-F238E27FC236}">
                  <a16:creationId xmlns:a16="http://schemas.microsoft.com/office/drawing/2014/main" id="{C370189D-DA73-3188-BA4E-9FAF86CD1054}"/>
                </a:ext>
              </a:extLst>
            </p:cNvPr>
            <p:cNvSpPr/>
            <p:nvPr/>
          </p:nvSpPr>
          <p:spPr>
            <a:xfrm>
              <a:off x="8528364" y="1569897"/>
              <a:ext cx="2474516" cy="16226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21" name="Picture 12" descr="Events Calendar Year View Demo | Timely">
              <a:extLst>
                <a:ext uri="{FF2B5EF4-FFF2-40B4-BE49-F238E27FC236}">
                  <a16:creationId xmlns:a16="http://schemas.microsoft.com/office/drawing/2014/main" id="{6A48D35B-D24F-4BE8-1B47-674E8979F80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6379" t="12777" r="6993" b="15467"/>
            <a:stretch/>
          </p:blipFill>
          <p:spPr bwMode="auto">
            <a:xfrm>
              <a:off x="8727237" y="1833430"/>
              <a:ext cx="2146514" cy="127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31" name="Group 17430">
            <a:extLst>
              <a:ext uri="{FF2B5EF4-FFF2-40B4-BE49-F238E27FC236}">
                <a16:creationId xmlns:a16="http://schemas.microsoft.com/office/drawing/2014/main" id="{CA3620E5-69C9-ACC1-B290-CC32E21C6ED3}"/>
              </a:ext>
            </a:extLst>
          </p:cNvPr>
          <p:cNvGrpSpPr/>
          <p:nvPr/>
        </p:nvGrpSpPr>
        <p:grpSpPr>
          <a:xfrm>
            <a:off x="6168827" y="5051843"/>
            <a:ext cx="1461497" cy="838446"/>
            <a:chOff x="5814677" y="1458292"/>
            <a:chExt cx="2299862" cy="1319407"/>
          </a:xfrm>
        </p:grpSpPr>
        <p:pic>
          <p:nvPicPr>
            <p:cNvPr id="17428" name="Picture 14" descr="What are Azure Cognitive Services? - Azure Cognitive ...">
              <a:extLst>
                <a:ext uri="{FF2B5EF4-FFF2-40B4-BE49-F238E27FC236}">
                  <a16:creationId xmlns:a16="http://schemas.microsoft.com/office/drawing/2014/main" id="{5DD034A0-A75A-55D2-C617-D7DD83EDBBC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4855" t="16039" r="24798" b="23566"/>
            <a:stretch/>
          </p:blipFill>
          <p:spPr bwMode="auto">
            <a:xfrm>
              <a:off x="6080443" y="1458292"/>
              <a:ext cx="1757651" cy="1054220"/>
            </a:xfrm>
            <a:prstGeom prst="rect">
              <a:avLst/>
            </a:prstGeom>
            <a:noFill/>
            <a:extLst>
              <a:ext uri="{909E8E84-426E-40DD-AFC4-6F175D3DCCD1}">
                <a14:hiddenFill xmlns:a14="http://schemas.microsoft.com/office/drawing/2010/main">
                  <a:solidFill>
                    <a:srgbClr val="FFFFFF"/>
                  </a:solidFill>
                </a14:hiddenFill>
              </a:ext>
            </a:extLst>
          </p:spPr>
        </p:pic>
        <p:sp>
          <p:nvSpPr>
            <p:cNvPr id="17430" name="TextBox 17429">
              <a:extLst>
                <a:ext uri="{FF2B5EF4-FFF2-40B4-BE49-F238E27FC236}">
                  <a16:creationId xmlns:a16="http://schemas.microsoft.com/office/drawing/2014/main" id="{11B95293-8575-A7E7-5EE6-91CDE2F8EBA0}"/>
                </a:ext>
              </a:extLst>
            </p:cNvPr>
            <p:cNvSpPr txBox="1"/>
            <p:nvPr/>
          </p:nvSpPr>
          <p:spPr>
            <a:xfrm>
              <a:off x="5814677" y="2447425"/>
              <a:ext cx="2299862" cy="330274"/>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Cognitive </a:t>
              </a:r>
              <a:r>
                <a:rPr lang="en-GB" sz="1100" b="1" i="1">
                  <a:latin typeface="+mj-lt"/>
                  <a:ea typeface="Calibri" panose="020F0502020204030204" pitchFamily="34" charset="0"/>
                  <a:cs typeface="Arial" panose="020B0604020202020204" pitchFamily="34" charset="0"/>
                </a:rPr>
                <a:t>S</a:t>
              </a:r>
              <a:r>
                <a:rPr lang="en-GB" sz="1100" b="1" i="1">
                  <a:effectLst/>
                  <a:latin typeface="+mj-lt"/>
                  <a:ea typeface="Calibri" panose="020F0502020204030204" pitchFamily="34" charset="0"/>
                  <a:cs typeface="Arial" panose="020B0604020202020204" pitchFamily="34" charset="0"/>
                </a:rPr>
                <a:t>ervices</a:t>
              </a:r>
            </a:p>
          </p:txBody>
        </p:sp>
      </p:grpSp>
      <p:pic>
        <p:nvPicPr>
          <p:cNvPr id="17436" name="Picture 17435" descr="Logo&#10;&#10;Description automatically generated">
            <a:extLst>
              <a:ext uri="{FF2B5EF4-FFF2-40B4-BE49-F238E27FC236}">
                <a16:creationId xmlns:a16="http://schemas.microsoft.com/office/drawing/2014/main" id="{79383673-DEAD-737F-5368-FFC6E724D069}"/>
              </a:ext>
            </a:extLst>
          </p:cNvPr>
          <p:cNvPicPr>
            <a:picLocks noChangeAspect="1"/>
          </p:cNvPicPr>
          <p:nvPr/>
        </p:nvPicPr>
        <p:blipFill>
          <a:blip r:embed="rId17"/>
          <a:stretch>
            <a:fillRect/>
          </a:stretch>
        </p:blipFill>
        <p:spPr>
          <a:xfrm>
            <a:off x="6636062" y="3063385"/>
            <a:ext cx="527029" cy="527282"/>
          </a:xfrm>
          <a:prstGeom prst="rect">
            <a:avLst/>
          </a:prstGeom>
        </p:spPr>
      </p:pic>
      <p:grpSp>
        <p:nvGrpSpPr>
          <p:cNvPr id="17445" name="Group 17444">
            <a:extLst>
              <a:ext uri="{FF2B5EF4-FFF2-40B4-BE49-F238E27FC236}">
                <a16:creationId xmlns:a16="http://schemas.microsoft.com/office/drawing/2014/main" id="{F8D07C16-7D66-DB07-82D2-3C0B5AF69DDF}"/>
              </a:ext>
            </a:extLst>
          </p:cNvPr>
          <p:cNvGrpSpPr/>
          <p:nvPr/>
        </p:nvGrpSpPr>
        <p:grpSpPr>
          <a:xfrm>
            <a:off x="9266543" y="4344799"/>
            <a:ext cx="2147377" cy="1757155"/>
            <a:chOff x="8528364" y="4728927"/>
            <a:chExt cx="2147377" cy="1757155"/>
          </a:xfrm>
        </p:grpSpPr>
        <p:sp>
          <p:nvSpPr>
            <p:cNvPr id="17442" name="Rectangle: Rounded Corners 17441">
              <a:extLst>
                <a:ext uri="{FF2B5EF4-FFF2-40B4-BE49-F238E27FC236}">
                  <a16:creationId xmlns:a16="http://schemas.microsoft.com/office/drawing/2014/main" id="{B0D7E532-B4AD-7476-90F8-042582717ED1}"/>
                </a:ext>
              </a:extLst>
            </p:cNvPr>
            <p:cNvSpPr/>
            <p:nvPr/>
          </p:nvSpPr>
          <p:spPr>
            <a:xfrm>
              <a:off x="8528364" y="4728927"/>
              <a:ext cx="2147377" cy="17571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44" name="Picture 18" descr="Premium Vector | Flat chat bot for web design flat isometric vector  illustration artificial intelligence">
              <a:extLst>
                <a:ext uri="{FF2B5EF4-FFF2-40B4-BE49-F238E27FC236}">
                  <a16:creationId xmlns:a16="http://schemas.microsoft.com/office/drawing/2014/main" id="{8A00B606-9EDC-C20F-82EA-2EEB8C93200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23205" y="4969158"/>
              <a:ext cx="1786383" cy="1477221"/>
            </a:xfrm>
            <a:prstGeom prst="rect">
              <a:avLst/>
            </a:prstGeom>
            <a:noFill/>
            <a:extLst>
              <a:ext uri="{909E8E84-426E-40DD-AFC4-6F175D3DCCD1}">
                <a14:hiddenFill xmlns:a14="http://schemas.microsoft.com/office/drawing/2010/main">
                  <a:solidFill>
                    <a:srgbClr val="FFFFFF"/>
                  </a:solidFill>
                </a14:hiddenFill>
              </a:ext>
            </a:extLst>
          </p:spPr>
        </p:pic>
      </p:grpSp>
      <p:sp>
        <p:nvSpPr>
          <p:cNvPr id="17446" name="TextBox 17445">
            <a:extLst>
              <a:ext uri="{FF2B5EF4-FFF2-40B4-BE49-F238E27FC236}">
                <a16:creationId xmlns:a16="http://schemas.microsoft.com/office/drawing/2014/main" id="{842868ED-AD25-1D88-9F7C-D4D598EA9168}"/>
              </a:ext>
            </a:extLst>
          </p:cNvPr>
          <p:cNvSpPr txBox="1"/>
          <p:nvPr/>
        </p:nvSpPr>
        <p:spPr>
          <a:xfrm>
            <a:off x="9393503" y="810702"/>
            <a:ext cx="1957960" cy="261610"/>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Activation Schedule</a:t>
            </a:r>
          </a:p>
        </p:txBody>
      </p:sp>
      <p:sp>
        <p:nvSpPr>
          <p:cNvPr id="17447" name="TextBox 17446">
            <a:extLst>
              <a:ext uri="{FF2B5EF4-FFF2-40B4-BE49-F238E27FC236}">
                <a16:creationId xmlns:a16="http://schemas.microsoft.com/office/drawing/2014/main" id="{F462FB9B-73ED-EE43-B2FE-95839315AD8A}"/>
              </a:ext>
            </a:extLst>
          </p:cNvPr>
          <p:cNvSpPr txBox="1"/>
          <p:nvPr/>
        </p:nvSpPr>
        <p:spPr>
          <a:xfrm>
            <a:off x="9376736" y="2356552"/>
            <a:ext cx="1957960" cy="261610"/>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Activation Insights</a:t>
            </a:r>
          </a:p>
        </p:txBody>
      </p:sp>
      <p:sp>
        <p:nvSpPr>
          <p:cNvPr id="17448" name="TextBox 17447">
            <a:extLst>
              <a:ext uri="{FF2B5EF4-FFF2-40B4-BE49-F238E27FC236}">
                <a16:creationId xmlns:a16="http://schemas.microsoft.com/office/drawing/2014/main" id="{5571E017-C427-AA6C-61E9-7C6FD8BD94BB}"/>
              </a:ext>
            </a:extLst>
          </p:cNvPr>
          <p:cNvSpPr txBox="1"/>
          <p:nvPr/>
        </p:nvSpPr>
        <p:spPr>
          <a:xfrm>
            <a:off x="9356793" y="4344799"/>
            <a:ext cx="1957960" cy="261610"/>
          </a:xfrm>
          <a:prstGeom prst="rect">
            <a:avLst/>
          </a:prstGeom>
          <a:noFill/>
        </p:spPr>
        <p:txBody>
          <a:bodyPr wrap="square">
            <a:spAutoFit/>
          </a:bodyPr>
          <a:lstStyle/>
          <a:p>
            <a:pPr algn="ctr"/>
            <a:r>
              <a:rPr lang="en-GB" sz="1100" b="1" i="1">
                <a:latin typeface="+mj-lt"/>
                <a:ea typeface="Calibri" panose="020F0502020204030204" pitchFamily="34" charset="0"/>
                <a:cs typeface="Arial" panose="020B0604020202020204" pitchFamily="34" charset="0"/>
              </a:rPr>
              <a:t>C</a:t>
            </a:r>
            <a:r>
              <a:rPr lang="en-GB" sz="1100" b="1" i="1">
                <a:effectLst/>
                <a:latin typeface="+mj-lt"/>
                <a:ea typeface="Calibri" panose="020F0502020204030204" pitchFamily="34" charset="0"/>
                <a:cs typeface="Arial" panose="020B0604020202020204" pitchFamily="34" charset="0"/>
              </a:rPr>
              <a:t>onversational Insights</a:t>
            </a:r>
          </a:p>
        </p:txBody>
      </p:sp>
      <p:cxnSp>
        <p:nvCxnSpPr>
          <p:cNvPr id="17449" name="Straight Arrow Connector 17448">
            <a:extLst>
              <a:ext uri="{FF2B5EF4-FFF2-40B4-BE49-F238E27FC236}">
                <a16:creationId xmlns:a16="http://schemas.microsoft.com/office/drawing/2014/main" id="{976D89D6-317D-22C9-529B-41AB3294C1C4}"/>
              </a:ext>
            </a:extLst>
          </p:cNvPr>
          <p:cNvCxnSpPr>
            <a:cxnSpLocks/>
            <a:stCxn id="9" idx="2"/>
          </p:cNvCxnSpPr>
          <p:nvPr/>
        </p:nvCxnSpPr>
        <p:spPr>
          <a:xfrm flipH="1">
            <a:off x="6899576" y="4017176"/>
            <a:ext cx="5077" cy="902523"/>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7456" name="TextBox 17455">
            <a:extLst>
              <a:ext uri="{FF2B5EF4-FFF2-40B4-BE49-F238E27FC236}">
                <a16:creationId xmlns:a16="http://schemas.microsoft.com/office/drawing/2014/main" id="{FF4590AA-C413-4159-C6EB-C669565A5245}"/>
              </a:ext>
            </a:extLst>
          </p:cNvPr>
          <p:cNvSpPr txBox="1"/>
          <p:nvPr/>
        </p:nvSpPr>
        <p:spPr>
          <a:xfrm>
            <a:off x="2042352" y="5223376"/>
            <a:ext cx="1301159" cy="215444"/>
          </a:xfrm>
          <a:prstGeom prst="rect">
            <a:avLst/>
          </a:prstGeom>
          <a:noFill/>
        </p:spPr>
        <p:txBody>
          <a:bodyPr wrap="square">
            <a:spAutoFit/>
          </a:bodyPr>
          <a:lstStyle/>
          <a:p>
            <a:pPr algn="ctr"/>
            <a:r>
              <a:rPr lang="en-GB" sz="800" b="1" i="1">
                <a:effectLst/>
                <a:latin typeface="Momo Neue"/>
                <a:ea typeface="Yu Mincho" panose="02020400000000000000" pitchFamily="18" charset="-128"/>
                <a:cs typeface="Arial" panose="020B0604020202020204" pitchFamily="34" charset="0"/>
              </a:rPr>
              <a:t>Field Management</a:t>
            </a:r>
            <a:endParaRPr lang="en-GB" sz="800"/>
          </a:p>
        </p:txBody>
      </p:sp>
      <p:sp>
        <p:nvSpPr>
          <p:cNvPr id="17458" name="TextBox 17457">
            <a:extLst>
              <a:ext uri="{FF2B5EF4-FFF2-40B4-BE49-F238E27FC236}">
                <a16:creationId xmlns:a16="http://schemas.microsoft.com/office/drawing/2014/main" id="{DC15B57C-B72C-54D2-6F59-705BCB708B3E}"/>
              </a:ext>
            </a:extLst>
          </p:cNvPr>
          <p:cNvSpPr txBox="1"/>
          <p:nvPr/>
        </p:nvSpPr>
        <p:spPr>
          <a:xfrm>
            <a:off x="360777" y="787985"/>
            <a:ext cx="8564694" cy="261610"/>
          </a:xfrm>
          <a:prstGeom prst="rect">
            <a:avLst/>
          </a:prstGeom>
          <a:noFill/>
        </p:spPr>
        <p:txBody>
          <a:bodyPr wrap="square">
            <a:spAutoFit/>
          </a:bodyPr>
          <a:lstStyle/>
          <a:p>
            <a:r>
              <a:rPr lang="en-GB" sz="1100" b="0" i="0">
                <a:solidFill>
                  <a:srgbClr val="202124"/>
                </a:solidFill>
                <a:effectLst/>
                <a:latin typeface="+mj-lt"/>
              </a:rPr>
              <a:t>Unified data </a:t>
            </a:r>
            <a:r>
              <a:rPr lang="en-GB" sz="1100" b="0" i="0">
                <a:solidFill>
                  <a:srgbClr val="040C28"/>
                </a:solidFill>
                <a:effectLst/>
                <a:latin typeface="+mj-lt"/>
              </a:rPr>
              <a:t>aggregates data from disparate sources into a single view providing complete and accurate answers to critical questions</a:t>
            </a:r>
            <a:r>
              <a:rPr lang="en-GB" sz="1100">
                <a:solidFill>
                  <a:srgbClr val="040C28"/>
                </a:solidFill>
                <a:latin typeface="+mj-lt"/>
              </a:rPr>
              <a:t>.</a:t>
            </a:r>
            <a:endParaRPr lang="en-GB" sz="1100"/>
          </a:p>
        </p:txBody>
      </p:sp>
      <p:sp>
        <p:nvSpPr>
          <p:cNvPr id="17462" name="Left Brace 17461">
            <a:extLst>
              <a:ext uri="{FF2B5EF4-FFF2-40B4-BE49-F238E27FC236}">
                <a16:creationId xmlns:a16="http://schemas.microsoft.com/office/drawing/2014/main" id="{F27AD8AF-A1B7-EC92-B4A3-0C47BA071C4D}"/>
              </a:ext>
            </a:extLst>
          </p:cNvPr>
          <p:cNvSpPr/>
          <p:nvPr/>
        </p:nvSpPr>
        <p:spPr>
          <a:xfrm>
            <a:off x="8430391" y="1506944"/>
            <a:ext cx="623887" cy="3640164"/>
          </a:xfrm>
          <a:prstGeom prst="leftBrace">
            <a:avLst>
              <a:gd name="adj1" fmla="val 8333"/>
              <a:gd name="adj2" fmla="val 491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466" name="TextBox 17465">
            <a:extLst>
              <a:ext uri="{FF2B5EF4-FFF2-40B4-BE49-F238E27FC236}">
                <a16:creationId xmlns:a16="http://schemas.microsoft.com/office/drawing/2014/main" id="{93560B62-CE40-BD9C-A9A7-FB29FED624F5}"/>
              </a:ext>
            </a:extLst>
          </p:cNvPr>
          <p:cNvSpPr txBox="1"/>
          <p:nvPr/>
        </p:nvSpPr>
        <p:spPr>
          <a:xfrm>
            <a:off x="608052" y="3452343"/>
            <a:ext cx="1301159" cy="215444"/>
          </a:xfrm>
          <a:prstGeom prst="rect">
            <a:avLst/>
          </a:prstGeom>
          <a:noFill/>
        </p:spPr>
        <p:txBody>
          <a:bodyPr wrap="square">
            <a:spAutoFit/>
          </a:bodyPr>
          <a:lstStyle/>
          <a:p>
            <a:pPr algn="ctr"/>
            <a:r>
              <a:rPr lang="en-GB" sz="800" b="1" i="1">
                <a:effectLst/>
                <a:latin typeface="Momo Neue"/>
                <a:ea typeface="Yu Mincho" panose="02020400000000000000" pitchFamily="18" charset="-128"/>
                <a:cs typeface="Arial" panose="020B0604020202020204" pitchFamily="34" charset="0"/>
              </a:rPr>
              <a:t>Event Hub</a:t>
            </a:r>
            <a:endParaRPr lang="en-GB" sz="800"/>
          </a:p>
        </p:txBody>
      </p:sp>
      <p:pic>
        <p:nvPicPr>
          <p:cNvPr id="17468" name="Picture 17467" descr="Shape&#10;&#10;Description automatically generated with low confidence">
            <a:extLst>
              <a:ext uri="{FF2B5EF4-FFF2-40B4-BE49-F238E27FC236}">
                <a16:creationId xmlns:a16="http://schemas.microsoft.com/office/drawing/2014/main" id="{D44CC094-47D8-7025-D9BE-B608656465D9}"/>
              </a:ext>
            </a:extLst>
          </p:cNvPr>
          <p:cNvPicPr>
            <a:picLocks noChangeAspect="1"/>
          </p:cNvPicPr>
          <p:nvPr/>
        </p:nvPicPr>
        <p:blipFill rotWithShape="1">
          <a:blip r:embed="rId19"/>
          <a:srcRect b="17708"/>
          <a:stretch/>
        </p:blipFill>
        <p:spPr>
          <a:xfrm>
            <a:off x="900184" y="2873296"/>
            <a:ext cx="710380" cy="584589"/>
          </a:xfrm>
          <a:prstGeom prst="rect">
            <a:avLst/>
          </a:prstGeom>
        </p:spPr>
      </p:pic>
      <p:cxnSp>
        <p:nvCxnSpPr>
          <p:cNvPr id="17469" name="Straight Arrow Connector 17468">
            <a:extLst>
              <a:ext uri="{FF2B5EF4-FFF2-40B4-BE49-F238E27FC236}">
                <a16:creationId xmlns:a16="http://schemas.microsoft.com/office/drawing/2014/main" id="{99F1A560-9BCB-97C8-7C3A-2D7A3DA669AE}"/>
              </a:ext>
            </a:extLst>
          </p:cNvPr>
          <p:cNvCxnSpPr>
            <a:cxnSpLocks/>
            <a:endCxn id="17468" idx="3"/>
          </p:cNvCxnSpPr>
          <p:nvPr/>
        </p:nvCxnSpPr>
        <p:spPr>
          <a:xfrm flipH="1" flipV="1">
            <a:off x="1610564" y="3165591"/>
            <a:ext cx="1453661" cy="89012"/>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7" name="Picture 6" descr="Shape&#10;&#10;Description automatically generated with low confidence">
            <a:extLst>
              <a:ext uri="{FF2B5EF4-FFF2-40B4-BE49-F238E27FC236}">
                <a16:creationId xmlns:a16="http://schemas.microsoft.com/office/drawing/2014/main" id="{8BB06B16-F2F8-E064-C6B0-A8C82CB41EAF}"/>
              </a:ext>
            </a:extLst>
          </p:cNvPr>
          <p:cNvPicPr>
            <a:picLocks noChangeAspect="1"/>
          </p:cNvPicPr>
          <p:nvPr/>
        </p:nvPicPr>
        <p:blipFill rotWithShape="1">
          <a:blip r:embed="rId19"/>
          <a:srcRect b="17708"/>
          <a:stretch/>
        </p:blipFill>
        <p:spPr>
          <a:xfrm>
            <a:off x="3439874" y="5229506"/>
            <a:ext cx="710380" cy="584589"/>
          </a:xfrm>
          <a:prstGeom prst="rect">
            <a:avLst/>
          </a:prstGeom>
        </p:spPr>
      </p:pic>
      <p:cxnSp>
        <p:nvCxnSpPr>
          <p:cNvPr id="8" name="Straight Arrow Connector 7">
            <a:extLst>
              <a:ext uri="{FF2B5EF4-FFF2-40B4-BE49-F238E27FC236}">
                <a16:creationId xmlns:a16="http://schemas.microsoft.com/office/drawing/2014/main" id="{A131600C-B670-A99A-7BC9-7E7AEF9FC311}"/>
              </a:ext>
            </a:extLst>
          </p:cNvPr>
          <p:cNvCxnSpPr>
            <a:cxnSpLocks/>
          </p:cNvCxnSpPr>
          <p:nvPr/>
        </p:nvCxnSpPr>
        <p:spPr>
          <a:xfrm flipH="1" flipV="1">
            <a:off x="3657600" y="3799268"/>
            <a:ext cx="162287" cy="1359085"/>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BAAB42F9-741E-95D1-C8A5-E49EDC4C65C1}"/>
              </a:ext>
            </a:extLst>
          </p:cNvPr>
          <p:cNvSpPr txBox="1"/>
          <p:nvPr/>
        </p:nvSpPr>
        <p:spPr>
          <a:xfrm>
            <a:off x="3127062" y="5781717"/>
            <a:ext cx="1301159" cy="338554"/>
          </a:xfrm>
          <a:prstGeom prst="rect">
            <a:avLst/>
          </a:prstGeom>
          <a:noFill/>
        </p:spPr>
        <p:txBody>
          <a:bodyPr wrap="square">
            <a:spAutoFit/>
          </a:bodyPr>
          <a:lstStyle/>
          <a:p>
            <a:pPr algn="ctr"/>
            <a:r>
              <a:rPr lang="en-GB" sz="800" b="1" i="1">
                <a:effectLst/>
                <a:latin typeface="Momo Neue"/>
                <a:ea typeface="Yu Mincho" panose="02020400000000000000" pitchFamily="18" charset="-128"/>
                <a:cs typeface="Arial" panose="020B0604020202020204" pitchFamily="34" charset="0"/>
              </a:rPr>
              <a:t>Other location &amp; event  intelligence </a:t>
            </a:r>
            <a:endParaRPr lang="en-GB" sz="800"/>
          </a:p>
        </p:txBody>
      </p:sp>
      <p:sp>
        <p:nvSpPr>
          <p:cNvPr id="2" name="TextBox 1">
            <a:extLst>
              <a:ext uri="{FF2B5EF4-FFF2-40B4-BE49-F238E27FC236}">
                <a16:creationId xmlns:a16="http://schemas.microsoft.com/office/drawing/2014/main" id="{8F40F432-F293-0EA7-C71F-6D43FB8EBEF7}"/>
              </a:ext>
            </a:extLst>
          </p:cNvPr>
          <p:cNvSpPr txBox="1"/>
          <p:nvPr/>
        </p:nvSpPr>
        <p:spPr>
          <a:xfrm>
            <a:off x="9166129" y="3874839"/>
            <a:ext cx="2456922" cy="230832"/>
          </a:xfrm>
          <a:prstGeom prst="rect">
            <a:avLst/>
          </a:prstGeom>
          <a:noFill/>
        </p:spPr>
        <p:txBody>
          <a:bodyPr wrap="square">
            <a:spAutoFit/>
          </a:bodyPr>
          <a:lstStyle/>
          <a:p>
            <a:pPr algn="ctr"/>
            <a:r>
              <a:rPr lang="en-GB" sz="900" b="1" i="1">
                <a:effectLst/>
                <a:latin typeface="+mj-lt"/>
                <a:ea typeface="Calibri" panose="020F0502020204030204" pitchFamily="34" charset="0"/>
                <a:cs typeface="Arial" panose="020B0604020202020204" pitchFamily="34" charset="0"/>
              </a:rPr>
              <a:t>Inc. Cross Client Benchmarking</a:t>
            </a:r>
          </a:p>
        </p:txBody>
      </p:sp>
    </p:spTree>
    <p:extLst>
      <p:ext uri="{BB962C8B-B14F-4D97-AF65-F5344CB8AC3E}">
        <p14:creationId xmlns:p14="http://schemas.microsoft.com/office/powerpoint/2010/main" val="638113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7EA1A-2EF1-96D6-B07D-B171BC45AEE0}"/>
              </a:ext>
            </a:extLst>
          </p:cNvPr>
          <p:cNvSpPr>
            <a:spLocks noGrp="1"/>
          </p:cNvSpPr>
          <p:nvPr>
            <p:ph idx="1"/>
          </p:nvPr>
        </p:nvSpPr>
        <p:spPr>
          <a:xfrm>
            <a:off x="583560" y="1093113"/>
            <a:ext cx="11353800" cy="4381499"/>
          </a:xfrm>
        </p:spPr>
        <p:txBody>
          <a:bodyPr vert="horz" lIns="0" tIns="0" rIns="0" bIns="0" rtlCol="0" anchor="t">
            <a:noAutofit/>
          </a:bodyPr>
          <a:lstStyle/>
          <a:p>
            <a:endParaRPr lang="en-US"/>
          </a:p>
          <a:p>
            <a:endParaRPr lang="en-US">
              <a:latin typeface="Arial"/>
              <a:cs typeface="Arial"/>
            </a:endParaRPr>
          </a:p>
          <a:p>
            <a:endParaRPr lang="en-US"/>
          </a:p>
          <a:p>
            <a:endParaRPr lang="en-US">
              <a:latin typeface="Arial"/>
              <a:cs typeface="Arial"/>
            </a:endParaRPr>
          </a:p>
          <a:p>
            <a:endParaRPr lang="en-US"/>
          </a:p>
        </p:txBody>
      </p:sp>
      <p:sp>
        <p:nvSpPr>
          <p:cNvPr id="4" name="Slide Number Placeholder 3">
            <a:extLst>
              <a:ext uri="{FF2B5EF4-FFF2-40B4-BE49-F238E27FC236}">
                <a16:creationId xmlns:a16="http://schemas.microsoft.com/office/drawing/2014/main" id="{C40677BF-E64F-80A2-3D0F-49DFBAF68B03}"/>
              </a:ext>
            </a:extLst>
          </p:cNvPr>
          <p:cNvSpPr>
            <a:spLocks noGrp="1"/>
          </p:cNvSpPr>
          <p:nvPr>
            <p:ph type="sldNum" sz="quarter" idx="4"/>
          </p:nvPr>
        </p:nvSpPr>
        <p:spPr/>
        <p:txBody>
          <a:bodyPr/>
          <a:lstStyle/>
          <a:p>
            <a:fld id="{28A7D70B-BA5B-454D-9E9C-85AA311AB73C}" type="slidenum">
              <a:rPr lang="en-US" smtClean="0"/>
              <a:pPr/>
              <a:t>39</a:t>
            </a:fld>
            <a:endParaRPr lang="en-US"/>
          </a:p>
        </p:txBody>
      </p:sp>
      <p:graphicFrame>
        <p:nvGraphicFramePr>
          <p:cNvPr id="8" name="Table 5">
            <a:extLst>
              <a:ext uri="{FF2B5EF4-FFF2-40B4-BE49-F238E27FC236}">
                <a16:creationId xmlns:a16="http://schemas.microsoft.com/office/drawing/2014/main" id="{C4F96984-49F4-368D-E595-179CCE3E582B}"/>
              </a:ext>
            </a:extLst>
          </p:cNvPr>
          <p:cNvGraphicFramePr>
            <a:graphicFrameLocks/>
          </p:cNvGraphicFramePr>
          <p:nvPr/>
        </p:nvGraphicFramePr>
        <p:xfrm>
          <a:off x="419100" y="1042112"/>
          <a:ext cx="10616698" cy="5647749"/>
        </p:xfrm>
        <a:graphic>
          <a:graphicData uri="http://schemas.openxmlformats.org/drawingml/2006/table">
            <a:tbl>
              <a:tblPr firstRow="1" bandRow="1">
                <a:tableStyleId>{21E4AEA4-8DFA-4A89-87EB-49C32662AFE0}</a:tableStyleId>
              </a:tblPr>
              <a:tblGrid>
                <a:gridCol w="5308349">
                  <a:extLst>
                    <a:ext uri="{9D8B030D-6E8A-4147-A177-3AD203B41FA5}">
                      <a16:colId xmlns:a16="http://schemas.microsoft.com/office/drawing/2014/main" val="1880727806"/>
                    </a:ext>
                  </a:extLst>
                </a:gridCol>
                <a:gridCol w="5308349">
                  <a:extLst>
                    <a:ext uri="{9D8B030D-6E8A-4147-A177-3AD203B41FA5}">
                      <a16:colId xmlns:a16="http://schemas.microsoft.com/office/drawing/2014/main" val="604011256"/>
                    </a:ext>
                  </a:extLst>
                </a:gridCol>
              </a:tblGrid>
              <a:tr h="227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lt1"/>
                          </a:solidFill>
                          <a:latin typeface="Poppins Black" panose="00000A00000000000000" pitchFamily="2" charset="0"/>
                          <a:ea typeface="+mn-ea"/>
                          <a:cs typeface="Poppins Black" panose="00000A00000000000000" pitchFamily="2" charset="0"/>
                        </a:rPr>
                        <a:t>OPTION 1: TECHNOLOGY: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lt1"/>
                          </a:solidFill>
                          <a:latin typeface="Poppins Black" panose="00000A00000000000000" pitchFamily="2" charset="0"/>
                          <a:ea typeface="+mn-ea"/>
                          <a:cs typeface="Poppins Black" panose="00000A00000000000000" pitchFamily="2" charset="0"/>
                        </a:rPr>
                        <a:t>OPTION 2: </a:t>
                      </a:r>
                      <a:r>
                        <a:rPr lang="en-US" sz="1600" b="0" kern="1200" noProof="0">
                          <a:solidFill>
                            <a:schemeClr val="lt1"/>
                          </a:solidFill>
                          <a:latin typeface="Poppins Black" panose="00000A00000000000000" pitchFamily="2" charset="0"/>
                          <a:ea typeface="+mn-ea"/>
                          <a:cs typeface="Poppins Black" panose="00000A00000000000000" pitchFamily="2" charset="0"/>
                        </a:rPr>
                        <a:t>POWER PLATFORMS</a:t>
                      </a:r>
                      <a:r>
                        <a:rPr lang="en-US" sz="1600" b="0" kern="1200">
                          <a:solidFill>
                            <a:schemeClr val="lt1"/>
                          </a:solidFill>
                          <a:latin typeface="Poppins Black" panose="00000A00000000000000" pitchFamily="2" charset="0"/>
                          <a:ea typeface="+mn-ea"/>
                          <a:cs typeface="Poppins Black" panose="00000A00000000000000" pitchFamily="2" charset="0"/>
                        </a:rPr>
                        <a:t> </a:t>
                      </a:r>
                    </a:p>
                  </a:txBody>
                  <a:tcPr/>
                </a:tc>
                <a:extLst>
                  <a:ext uri="{0D108BD9-81ED-4DB2-BD59-A6C34878D82A}">
                    <a16:rowId xmlns:a16="http://schemas.microsoft.com/office/drawing/2014/main" val="3707318324"/>
                  </a:ext>
                </a:extLst>
              </a:tr>
              <a:tr h="227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3RD PARTY VENDOR DEVELOPMENT</a:t>
                      </a:r>
                      <a:endParaRPr lang="en-US" sz="1000">
                        <a:latin typeface="Poppins" panose="00000500000000000000" pitchFamily="2" charset="0"/>
                        <a:cs typeface="Poppins" panose="00000500000000000000" pitchFamily="2" charset="0"/>
                      </a:endParaRPr>
                    </a:p>
                  </a:txBody>
                  <a:tcPr/>
                </a:tc>
                <a:tc>
                  <a:txBody>
                    <a:bodyPr/>
                    <a:lstStyle/>
                    <a:p>
                      <a:pPr lvl="0" algn="l">
                        <a:lnSpc>
                          <a:spcPct val="100000"/>
                        </a:lnSpc>
                        <a:spcBef>
                          <a:spcPts val="0"/>
                        </a:spcBef>
                        <a:spcAft>
                          <a:spcPts val="0"/>
                        </a:spcAft>
                        <a:buNone/>
                      </a:pPr>
                      <a:r>
                        <a:rPr lang="en-US" sz="1000" b="0" kern="1200">
                          <a:solidFill>
                            <a:schemeClr val="tx1"/>
                          </a:solidFill>
                          <a:latin typeface="+mn-lt"/>
                          <a:ea typeface="+mn-ea"/>
                          <a:cs typeface="+mn-cs"/>
                        </a:rPr>
                        <a:t>MOMENTUM </a:t>
                      </a:r>
                      <a:r>
                        <a:rPr lang="en-US" sz="1000" b="0">
                          <a:solidFill>
                            <a:schemeClr val="tx1"/>
                          </a:solidFill>
                        </a:rPr>
                        <a:t>DEVELOPMENT</a:t>
                      </a:r>
                      <a:r>
                        <a:rPr lang="en-US" sz="1000" b="0" u="none" strike="noStrike" noProof="0">
                          <a:solidFill>
                            <a:schemeClr val="tx1"/>
                          </a:solidFill>
                        </a:rPr>
                        <a:t>:</a:t>
                      </a:r>
                      <a:endParaRPr lang="en-US" sz="1000" b="0" i="0" u="none" strike="noStrike" noProof="0">
                        <a:solidFill>
                          <a:schemeClr val="tx1"/>
                        </a:solidFill>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317114441"/>
                  </a:ext>
                </a:extLst>
              </a:tr>
              <a:tr h="5068629">
                <a:tc>
                  <a:txBody>
                    <a:bodyPr/>
                    <a:lstStyle/>
                    <a:p>
                      <a:pPr marL="171450" lvl="0" indent="-171450" algn="l">
                        <a:lnSpc>
                          <a:spcPct val="200000"/>
                        </a:lnSpc>
                        <a:spcBef>
                          <a:spcPts val="0"/>
                        </a:spcBef>
                        <a:spcAft>
                          <a:spcPts val="0"/>
                        </a:spcAft>
                        <a:buFont typeface="Arial"/>
                        <a:buChar char="•"/>
                      </a:pPr>
                      <a:r>
                        <a:rPr lang="en-GB" sz="1000" b="1" u="none" strike="noStrike" noProof="0"/>
                        <a:t>Full Control:</a:t>
                      </a:r>
                      <a:r>
                        <a:rPr lang="en-GB" sz="1000" b="0" u="none" strike="noStrike" noProof="0"/>
                        <a:t> It would provide complete control over the design, functionality, and performance, allowing the creation of highly customised solutions.</a:t>
                      </a:r>
                      <a:endParaRPr lang="en-US" sz="1000" b="0" u="none" strike="noStrike" noProof="0"/>
                    </a:p>
                    <a:p>
                      <a:pPr marL="171450" lvl="0" indent="-171450" algn="l">
                        <a:lnSpc>
                          <a:spcPct val="200000"/>
                        </a:lnSpc>
                        <a:spcBef>
                          <a:spcPts val="0"/>
                        </a:spcBef>
                        <a:spcAft>
                          <a:spcPts val="0"/>
                        </a:spcAft>
                        <a:buFont typeface="Arial"/>
                        <a:buChar char="•"/>
                      </a:pPr>
                      <a:r>
                        <a:rPr lang="en-GB" sz="1000" b="1" u="none" strike="noStrike" noProof="0"/>
                        <a:t>Technology Agnostic:</a:t>
                      </a:r>
                      <a:r>
                        <a:rPr lang="en-GB" sz="1000" b="0" u="none" strike="noStrike" noProof="0"/>
                        <a:t> Allow to stack that best a project's needs, giving you flexibility in development.</a:t>
                      </a:r>
                      <a:endParaRPr lang="en-US" sz="1000" b="0" u="none" strike="noStrike" noProof="0"/>
                    </a:p>
                    <a:p>
                      <a:pPr marL="171450" lvl="0" indent="-171450" algn="l">
                        <a:lnSpc>
                          <a:spcPct val="200000"/>
                        </a:lnSpc>
                        <a:spcBef>
                          <a:spcPts val="0"/>
                        </a:spcBef>
                        <a:spcAft>
                          <a:spcPts val="0"/>
                        </a:spcAft>
                        <a:buFont typeface="Arial"/>
                        <a:buChar char="•"/>
                      </a:pPr>
                      <a:r>
                        <a:rPr lang="en-GB" sz="1000" b="1" u="none" strike="noStrike" noProof="0"/>
                        <a:t>Complex Logic:</a:t>
                      </a:r>
                      <a:r>
                        <a:rPr lang="en-GB" sz="1000" b="0" u="none" strike="noStrike" noProof="0"/>
                        <a:t> Can handle complex logic in a more performant way.</a:t>
                      </a:r>
                      <a:endParaRPr lang="en-US" sz="1000" b="0" u="none" strike="noStrike" noProof="0"/>
                    </a:p>
                    <a:p>
                      <a:pPr marL="171450" lvl="0" indent="-171450" algn="l">
                        <a:lnSpc>
                          <a:spcPct val="200000"/>
                        </a:lnSpc>
                        <a:spcBef>
                          <a:spcPts val="0"/>
                        </a:spcBef>
                        <a:spcAft>
                          <a:spcPts val="0"/>
                        </a:spcAft>
                        <a:buFont typeface="Arial"/>
                        <a:buChar char="•"/>
                      </a:pPr>
                      <a:r>
                        <a:rPr lang="en-GB" sz="1000" b="1" u="none" strike="noStrike" noProof="0"/>
                        <a:t>No license cost:</a:t>
                      </a:r>
                      <a:r>
                        <a:rPr lang="en-GB" sz="1000" b="0" u="none" strike="noStrike" noProof="0"/>
                        <a:t> No license is required  </a:t>
                      </a:r>
                      <a:endParaRPr lang="en-US" sz="1000" b="0" u="none" strike="noStrike" noProof="0"/>
                    </a:p>
                    <a:p>
                      <a:pPr marL="171450" lvl="0" indent="-171450" algn="l">
                        <a:lnSpc>
                          <a:spcPct val="200000"/>
                        </a:lnSpc>
                        <a:spcBef>
                          <a:spcPts val="0"/>
                        </a:spcBef>
                        <a:spcAft>
                          <a:spcPts val="0"/>
                        </a:spcAft>
                        <a:buFont typeface="Arial"/>
                        <a:buChar char="•"/>
                      </a:pPr>
                      <a:r>
                        <a:rPr lang="en-GB" sz="1000" b="1" u="none" strike="noStrike" noProof="0"/>
                        <a:t>Cross-Platform Compatibility:</a:t>
                      </a:r>
                      <a:r>
                        <a:rPr lang="en-GB" sz="1000" b="0" u="none" strike="noStrike" noProof="0"/>
                        <a:t> Web apps can run on various platforms and devices with internet access.</a:t>
                      </a:r>
                      <a:endParaRPr lang="en-US" sz="1000" b="0" u="none" strike="noStrike" noProof="0"/>
                    </a:p>
                    <a:p>
                      <a:pPr marL="171450" lvl="0" indent="-171450" algn="l">
                        <a:lnSpc>
                          <a:spcPct val="200000"/>
                        </a:lnSpc>
                        <a:spcBef>
                          <a:spcPts val="0"/>
                        </a:spcBef>
                        <a:spcAft>
                          <a:spcPts val="0"/>
                        </a:spcAft>
                        <a:buFont typeface="Arial"/>
                        <a:buChar char="•"/>
                      </a:pPr>
                      <a:r>
                        <a:rPr lang="en-GB" sz="1000" b="1" u="none" strike="noStrike" noProof="0"/>
                        <a:t>Open Source Tools:</a:t>
                      </a:r>
                      <a:r>
                        <a:rPr lang="en-GB" sz="1000" b="0" u="none" strike="noStrike" noProof="0"/>
                        <a:t> Can leverage open-source tools and libraries to reduce development costs and speed up development.</a:t>
                      </a:r>
                      <a:endParaRPr lang="en-US" sz="1000" b="0" u="none" strike="noStrike" noProof="0"/>
                    </a:p>
                    <a:p>
                      <a:pPr marL="171450" lvl="0" indent="-171450" algn="l">
                        <a:lnSpc>
                          <a:spcPct val="200000"/>
                        </a:lnSpc>
                        <a:spcBef>
                          <a:spcPts val="0"/>
                        </a:spcBef>
                        <a:spcAft>
                          <a:spcPts val="0"/>
                        </a:spcAft>
                        <a:buFont typeface="Arial"/>
                        <a:buChar char="•"/>
                      </a:pPr>
                      <a:r>
                        <a:rPr lang="en-GB" sz="1000" b="1" u="none" strike="noStrike" noProof="0"/>
                        <a:t>Community Support:</a:t>
                      </a:r>
                      <a:r>
                        <a:rPr lang="en-GB" sz="1000" b="0" u="none" strike="noStrike" noProof="0"/>
                        <a:t> There's a vast community of developers and resources available for web app development, making it easier to find solutions to problems.</a:t>
                      </a:r>
                      <a:endParaRPr lang="en-US" sz="1000" b="0"/>
                    </a:p>
                    <a:p>
                      <a:pPr marL="285750" lvl="0" indent="-285750">
                        <a:spcAft>
                          <a:spcPts val="1200"/>
                        </a:spcAft>
                        <a:buFont typeface="Arial" panose="020B0604020202020204" pitchFamily="34" charset="0"/>
                        <a:buChar char="•"/>
                      </a:pPr>
                      <a:endParaRPr lang="en-US" sz="1000">
                        <a:latin typeface="Poppins" panose="00000500000000000000" pitchFamily="2" charset="0"/>
                        <a:cs typeface="Poppins" panose="00000500000000000000" pitchFamily="2" charset="0"/>
                      </a:endParaRPr>
                    </a:p>
                  </a:txBody>
                  <a:tcPr/>
                </a:tc>
                <a:tc>
                  <a:txBody>
                    <a:bodyPr/>
                    <a:lstStyle/>
                    <a:p>
                      <a:pPr marL="171450" lvl="0" indent="-171450" algn="l">
                        <a:lnSpc>
                          <a:spcPct val="150000"/>
                        </a:lnSpc>
                        <a:spcBef>
                          <a:spcPts val="0"/>
                        </a:spcBef>
                        <a:spcAft>
                          <a:spcPts val="0"/>
                        </a:spcAft>
                        <a:buFont typeface="Arial"/>
                        <a:buChar char="•"/>
                      </a:pPr>
                      <a:r>
                        <a:rPr lang="en-GB" sz="1000" b="1" u="none" strike="noStrike" noProof="0"/>
                        <a:t>No upfront development Cost:</a:t>
                      </a:r>
                      <a:r>
                        <a:rPr lang="en-GB" sz="1000" b="0" u="none" strike="noStrike" noProof="0"/>
                        <a:t> Less investment (i.e. Internal hours ~$80,000 )</a:t>
                      </a:r>
                    </a:p>
                    <a:p>
                      <a:pPr marL="171450" lvl="0" indent="-171450" algn="l">
                        <a:lnSpc>
                          <a:spcPct val="150000"/>
                        </a:lnSpc>
                        <a:spcBef>
                          <a:spcPts val="0"/>
                        </a:spcBef>
                        <a:spcAft>
                          <a:spcPts val="0"/>
                        </a:spcAft>
                        <a:buFont typeface="Arial"/>
                        <a:buChar char="•"/>
                      </a:pPr>
                      <a:r>
                        <a:rPr lang="en-GB" sz="1000" b="1" u="none" strike="noStrike" noProof="0"/>
                        <a:t>No support Cost:</a:t>
                      </a:r>
                      <a:r>
                        <a:rPr lang="en-GB" sz="1000" b="0" u="none" strike="noStrike" noProof="0"/>
                        <a:t> no need for ongoing maintenance, updates, and security patches.</a:t>
                      </a:r>
                    </a:p>
                    <a:p>
                      <a:pPr marL="171450" lvl="0" indent="-171450" algn="l">
                        <a:lnSpc>
                          <a:spcPct val="150000"/>
                        </a:lnSpc>
                        <a:spcBef>
                          <a:spcPts val="0"/>
                        </a:spcBef>
                        <a:spcAft>
                          <a:spcPts val="0"/>
                        </a:spcAft>
                        <a:buFont typeface="Arial"/>
                        <a:buChar char="•"/>
                      </a:pPr>
                      <a:r>
                        <a:rPr lang="en-GB" sz="1000" b="1" u="none" strike="noStrike" noProof="0"/>
                        <a:t>Additional features at no extra cost.</a:t>
                      </a:r>
                      <a:r>
                        <a:rPr lang="en-GB" sz="1000" b="0" u="none" strike="noStrike" noProof="0"/>
                        <a:t> Inhouse configuration allows for the implementation of additional features without outsourcing. i.e. integration with Kantata, AI brief, etc.</a:t>
                      </a:r>
                    </a:p>
                    <a:p>
                      <a:pPr marL="171450" lvl="0" indent="-171450" algn="l">
                        <a:lnSpc>
                          <a:spcPct val="150000"/>
                        </a:lnSpc>
                        <a:spcBef>
                          <a:spcPts val="0"/>
                        </a:spcBef>
                        <a:spcAft>
                          <a:spcPts val="0"/>
                        </a:spcAft>
                        <a:buFont typeface="Arial"/>
                        <a:buChar char="•"/>
                      </a:pPr>
                      <a:r>
                        <a:rPr lang="en-GB" sz="1000" b="1" u="none" strike="noStrike" noProof="0"/>
                        <a:t>Integration with Microsoft 365:</a:t>
                      </a:r>
                      <a:r>
                        <a:rPr lang="en-GB" sz="1000" b="0" u="none" strike="noStrike" noProof="0"/>
                        <a:t> Seamless integration with other Microsoft 365 services through pre-built connectors, ideal for Momentum where there is already an investment in the Microsoft ecosystem.</a:t>
                      </a:r>
                    </a:p>
                    <a:p>
                      <a:pPr marL="171450" lvl="0" indent="-171450" algn="l">
                        <a:lnSpc>
                          <a:spcPct val="150000"/>
                        </a:lnSpc>
                        <a:spcBef>
                          <a:spcPts val="0"/>
                        </a:spcBef>
                        <a:spcAft>
                          <a:spcPts val="0"/>
                        </a:spcAft>
                        <a:buFont typeface="Arial"/>
                        <a:buChar char="•"/>
                      </a:pPr>
                      <a:r>
                        <a:rPr lang="en-GB" sz="1000" b="1" u="none" strike="noStrike" noProof="0"/>
                        <a:t>Reuse of existing functionality:</a:t>
                      </a:r>
                      <a:r>
                        <a:rPr lang="en-GB" sz="1000" b="0" u="none" strike="noStrike" noProof="0"/>
                        <a:t> Allow for reusing functionality already used for other internal applications.</a:t>
                      </a:r>
                    </a:p>
                    <a:p>
                      <a:pPr marL="171450" lvl="0" indent="-171450" algn="l">
                        <a:lnSpc>
                          <a:spcPct val="150000"/>
                        </a:lnSpc>
                        <a:spcBef>
                          <a:spcPts val="0"/>
                        </a:spcBef>
                        <a:spcAft>
                          <a:spcPts val="0"/>
                        </a:spcAft>
                        <a:buFont typeface="Arial"/>
                        <a:buChar char="•"/>
                      </a:pPr>
                      <a:r>
                        <a:rPr lang="en-GB" sz="1000" b="1" u="none" strike="noStrike" noProof="0"/>
                        <a:t>Mobile-Friendly:</a:t>
                      </a:r>
                      <a:r>
                        <a:rPr lang="en-GB" sz="1000" b="0" u="none" strike="noStrike" noProof="0"/>
                        <a:t> PowerApps generates mobile-responsive apps by default, making it easy to create a responsive app that would adapt to on-the-move users.</a:t>
                      </a:r>
                    </a:p>
                    <a:p>
                      <a:pPr marL="171450" lvl="0" indent="-171450" algn="l">
                        <a:lnSpc>
                          <a:spcPct val="150000"/>
                        </a:lnSpc>
                        <a:spcBef>
                          <a:spcPts val="0"/>
                        </a:spcBef>
                        <a:spcAft>
                          <a:spcPts val="0"/>
                        </a:spcAft>
                        <a:buFont typeface="Arial"/>
                        <a:buChar char="•"/>
                      </a:pPr>
                      <a:r>
                        <a:rPr lang="en-GB" sz="1000" b="1" u="none" strike="noStrike" noProof="0"/>
                        <a:t>Data Integration:</a:t>
                      </a:r>
                      <a:r>
                        <a:rPr lang="en-GB" sz="1000" b="0" u="none" strike="noStrike" noProof="0"/>
                        <a:t> It offers easy integration with various data sources, including Dataverse, on-premises and cloud-based databases, making it suitable for data-driven applications.</a:t>
                      </a:r>
                    </a:p>
                    <a:p>
                      <a:pPr marL="171450" lvl="0" indent="-171450" algn="l">
                        <a:lnSpc>
                          <a:spcPct val="150000"/>
                        </a:lnSpc>
                        <a:spcBef>
                          <a:spcPts val="0"/>
                        </a:spcBef>
                        <a:spcAft>
                          <a:spcPts val="0"/>
                        </a:spcAft>
                        <a:buFont typeface="Arial"/>
                        <a:buChar char="•"/>
                      </a:pPr>
                      <a:r>
                        <a:rPr lang="en-GB" sz="1000" b="1" u="none" strike="noStrike" noProof="0"/>
                        <a:t>Security:</a:t>
                      </a:r>
                      <a:r>
                        <a:rPr lang="en-GB" sz="1000" b="0" u="none" strike="noStrike" noProof="0"/>
                        <a:t> It leverages Azure Active Directory for user authentication and provides robust security features, ensuring data and app protection.</a:t>
                      </a:r>
                    </a:p>
                    <a:p>
                      <a:pPr marL="171450" lvl="0" indent="-171450" algn="l">
                        <a:lnSpc>
                          <a:spcPct val="150000"/>
                        </a:lnSpc>
                        <a:spcBef>
                          <a:spcPts val="0"/>
                        </a:spcBef>
                        <a:spcAft>
                          <a:spcPts val="0"/>
                        </a:spcAft>
                        <a:buFont typeface="Arial"/>
                        <a:buChar char="•"/>
                      </a:pPr>
                      <a:r>
                        <a:rPr lang="en-GB" sz="1000" b="1" u="none" strike="noStrike" noProof="0"/>
                        <a:t>Scalability:</a:t>
                      </a:r>
                      <a:r>
                        <a:rPr lang="en-GB" sz="1000" b="0" u="none" strike="noStrike" noProof="0"/>
                        <a:t> Apps can be scaled to more complex solutions as needs grow.</a:t>
                      </a:r>
                    </a:p>
                    <a:p>
                      <a:pPr marL="171450" lvl="0" indent="-171450" algn="l">
                        <a:lnSpc>
                          <a:spcPct val="150000"/>
                        </a:lnSpc>
                        <a:spcBef>
                          <a:spcPts val="0"/>
                        </a:spcBef>
                        <a:spcAft>
                          <a:spcPts val="0"/>
                        </a:spcAft>
                        <a:buFont typeface="Arial"/>
                        <a:buChar char="•"/>
                      </a:pPr>
                      <a:r>
                        <a:rPr lang="en-GB" sz="1000" b="1" u="none" strike="noStrike" noProof="0"/>
                        <a:t>Free Map data:</a:t>
                      </a:r>
                      <a:r>
                        <a:rPr lang="en-GB" sz="1000" b="0" u="none" strike="noStrike" noProof="0"/>
                        <a:t>  Can leverage functionality without additional licensing cost (BING addresses to standardise addresses)</a:t>
                      </a:r>
                    </a:p>
                    <a:p>
                      <a:pPr marL="171450" lvl="0" indent="-171450" algn="l">
                        <a:lnSpc>
                          <a:spcPct val="150000"/>
                        </a:lnSpc>
                        <a:spcBef>
                          <a:spcPts val="0"/>
                        </a:spcBef>
                        <a:spcAft>
                          <a:spcPts val="0"/>
                        </a:spcAft>
                        <a:buFont typeface="Arial"/>
                        <a:buChar char="•"/>
                      </a:pPr>
                      <a:r>
                        <a:rPr lang="en-GB" sz="1000" b="1" u="none" strike="noStrike" noProof="0"/>
                        <a:t>Migration:</a:t>
                      </a:r>
                      <a:r>
                        <a:rPr lang="en-GB" sz="1000" b="0" u="none" strike="noStrike" noProof="0"/>
                        <a:t> Allows for the migration of the process to a separate framework.</a:t>
                      </a:r>
                    </a:p>
                  </a:txBody>
                  <a:tcPr/>
                </a:tc>
                <a:extLst>
                  <a:ext uri="{0D108BD9-81ED-4DB2-BD59-A6C34878D82A}">
                    <a16:rowId xmlns:a16="http://schemas.microsoft.com/office/drawing/2014/main" val="3008156387"/>
                  </a:ext>
                </a:extLst>
              </a:tr>
            </a:tbl>
          </a:graphicData>
        </a:graphic>
      </p:graphicFrame>
      <p:sp>
        <p:nvSpPr>
          <p:cNvPr id="5" name="Title 4">
            <a:extLst>
              <a:ext uri="{FF2B5EF4-FFF2-40B4-BE49-F238E27FC236}">
                <a16:creationId xmlns:a16="http://schemas.microsoft.com/office/drawing/2014/main" id="{77449D3B-1289-3918-7C9F-2210B694BD57}"/>
              </a:ext>
            </a:extLst>
          </p:cNvPr>
          <p:cNvSpPr txBox="1">
            <a:spLocks/>
          </p:cNvSpPr>
          <p:nvPr/>
        </p:nvSpPr>
        <p:spPr>
          <a:xfrm>
            <a:off x="419100" y="467724"/>
            <a:ext cx="11353800" cy="609254"/>
          </a:xfrm>
          <a:prstGeom prst="rect">
            <a:avLst/>
          </a:prstGeom>
        </p:spPr>
        <p:txBody>
          <a:bodyPr vert="horz" lIns="0" tIns="0" rIns="0" bIns="0" rtlCol="0" anchor="t">
            <a:normAutofit/>
          </a:bodyPr>
          <a:lstStyle>
            <a:lvl1pPr algn="l" defTabSz="914400" rtl="0" eaLnBrk="1" latinLnBrk="0" hangingPunct="1">
              <a:lnSpc>
                <a:spcPct val="85000"/>
              </a:lnSpc>
              <a:spcBef>
                <a:spcPct val="0"/>
              </a:spcBef>
              <a:spcAft>
                <a:spcPts val="1600"/>
              </a:spcAft>
              <a:buNone/>
              <a:defRPr sz="2800" b="1" i="0" kern="120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stStyle>
          <a:p>
            <a:r>
              <a:rPr lang="en-US">
                <a:latin typeface="Arial Black"/>
              </a:rPr>
              <a:t>APPROACHES: PROS</a:t>
            </a:r>
            <a:endParaRPr lang="en-GB"/>
          </a:p>
        </p:txBody>
      </p:sp>
    </p:spTree>
    <p:extLst>
      <p:ext uri="{BB962C8B-B14F-4D97-AF65-F5344CB8AC3E}">
        <p14:creationId xmlns:p14="http://schemas.microsoft.com/office/powerpoint/2010/main" val="2192591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1578D3-1471-D737-306E-429340987A63}"/>
              </a:ext>
            </a:extLst>
          </p:cNvPr>
          <p:cNvSpPr>
            <a:spLocks noGrp="1"/>
          </p:cNvSpPr>
          <p:nvPr>
            <p:ph type="title"/>
          </p:nvPr>
        </p:nvSpPr>
        <p:spPr/>
        <p:txBody>
          <a:bodyPr/>
          <a:lstStyle/>
          <a:p>
            <a:r>
              <a:rPr lang="en-GB" sz="2800">
                <a:latin typeface="Arial Black"/>
              </a:rPr>
              <a:t>OUR GOALS / WHY </a:t>
            </a:r>
            <a:r>
              <a:rPr lang="en-GB">
                <a:latin typeface="Arial Black"/>
              </a:rPr>
              <a:t>UXP</a:t>
            </a:r>
            <a:r>
              <a:rPr lang="en-GB" sz="2800">
                <a:latin typeface="Arial Black"/>
              </a:rPr>
              <a:t>?</a:t>
            </a:r>
            <a:r>
              <a:rPr lang="en-GB">
                <a:latin typeface="Arial Black"/>
              </a:rPr>
              <a:t> </a:t>
            </a:r>
            <a:endParaRPr lang="en-GB"/>
          </a:p>
        </p:txBody>
      </p:sp>
      <p:sp>
        <p:nvSpPr>
          <p:cNvPr id="4" name="Slide Number Placeholder 3">
            <a:extLst>
              <a:ext uri="{FF2B5EF4-FFF2-40B4-BE49-F238E27FC236}">
                <a16:creationId xmlns:a16="http://schemas.microsoft.com/office/drawing/2014/main" id="{E7D3328E-29BB-1893-2DBC-0AA85E6EF411}"/>
              </a:ext>
            </a:extLst>
          </p:cNvPr>
          <p:cNvSpPr>
            <a:spLocks noGrp="1"/>
          </p:cNvSpPr>
          <p:nvPr>
            <p:ph type="sldNum" sz="quarter" idx="4"/>
          </p:nvPr>
        </p:nvSpPr>
        <p:spPr/>
        <p:txBody>
          <a:bodyPr/>
          <a:lstStyle/>
          <a:p>
            <a:fld id="{28A7D70B-BA5B-454D-9E9C-85AA311AB73C}" type="slidenum">
              <a:rPr lang="en-US" smtClean="0"/>
              <a:pPr/>
              <a:t>4</a:t>
            </a:fld>
            <a:endParaRPr lang="en-US"/>
          </a:p>
        </p:txBody>
      </p:sp>
      <p:sp>
        <p:nvSpPr>
          <p:cNvPr id="8" name="Oval 81">
            <a:extLst>
              <a:ext uri="{FF2B5EF4-FFF2-40B4-BE49-F238E27FC236}">
                <a16:creationId xmlns:a16="http://schemas.microsoft.com/office/drawing/2014/main" id="{30FA63A7-AF4D-E95C-0AAB-39F0F3E47590}"/>
              </a:ext>
            </a:extLst>
          </p:cNvPr>
          <p:cNvSpPr/>
          <p:nvPr/>
        </p:nvSpPr>
        <p:spPr>
          <a:xfrm>
            <a:off x="905453" y="1185938"/>
            <a:ext cx="3086008" cy="5176761"/>
          </a:xfrm>
          <a:prstGeom prst="roundRect">
            <a:avLst>
              <a:gd name="adj" fmla="val 654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9" name="Oval 81">
            <a:extLst>
              <a:ext uri="{FF2B5EF4-FFF2-40B4-BE49-F238E27FC236}">
                <a16:creationId xmlns:a16="http://schemas.microsoft.com/office/drawing/2014/main" id="{61C9D4E8-D005-A993-6D37-8C694D8B8B66}"/>
              </a:ext>
            </a:extLst>
          </p:cNvPr>
          <p:cNvSpPr/>
          <p:nvPr/>
        </p:nvSpPr>
        <p:spPr>
          <a:xfrm>
            <a:off x="4552996" y="1185938"/>
            <a:ext cx="3086008" cy="5176761"/>
          </a:xfrm>
          <a:prstGeom prst="roundRect">
            <a:avLst>
              <a:gd name="adj" fmla="val 804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10" name="Oval 81">
            <a:extLst>
              <a:ext uri="{FF2B5EF4-FFF2-40B4-BE49-F238E27FC236}">
                <a16:creationId xmlns:a16="http://schemas.microsoft.com/office/drawing/2014/main" id="{8FE273E0-47A9-F419-5DD9-BDAA148FA6EF}"/>
              </a:ext>
            </a:extLst>
          </p:cNvPr>
          <p:cNvSpPr/>
          <p:nvPr/>
        </p:nvSpPr>
        <p:spPr>
          <a:xfrm>
            <a:off x="8200539" y="1185938"/>
            <a:ext cx="3086008" cy="5176761"/>
          </a:xfrm>
          <a:prstGeom prst="roundRect">
            <a:avLst>
              <a:gd name="adj" fmla="val 6915"/>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11" name="TextBox 10">
            <a:extLst>
              <a:ext uri="{FF2B5EF4-FFF2-40B4-BE49-F238E27FC236}">
                <a16:creationId xmlns:a16="http://schemas.microsoft.com/office/drawing/2014/main" id="{3DAEC4F9-A202-E6AC-3E85-3D98AB6732C5}"/>
              </a:ext>
            </a:extLst>
          </p:cNvPr>
          <p:cNvSpPr txBox="1"/>
          <p:nvPr/>
        </p:nvSpPr>
        <p:spPr>
          <a:xfrm>
            <a:off x="1649292" y="5957566"/>
            <a:ext cx="1595309" cy="369332"/>
          </a:xfrm>
          <a:prstGeom prst="rect">
            <a:avLst/>
          </a:prstGeom>
          <a:noFill/>
        </p:spPr>
        <p:txBody>
          <a:bodyPr wrap="none" rtlCol="0">
            <a:spAutoFit/>
          </a:bodyPr>
          <a:lstStyle/>
          <a:p>
            <a:pPr algn="ctr"/>
            <a:r>
              <a:rPr lang="en-US" b="1" spc="300">
                <a:solidFill>
                  <a:schemeClr val="tx1">
                    <a:alpha val="84000"/>
                  </a:schemeClr>
                </a:solidFill>
                <a:latin typeface="+mj-lt"/>
              </a:rPr>
              <a:t>PRODUCT</a:t>
            </a:r>
          </a:p>
        </p:txBody>
      </p:sp>
      <p:sp>
        <p:nvSpPr>
          <p:cNvPr id="12" name="TextBox 11">
            <a:extLst>
              <a:ext uri="{FF2B5EF4-FFF2-40B4-BE49-F238E27FC236}">
                <a16:creationId xmlns:a16="http://schemas.microsoft.com/office/drawing/2014/main" id="{848E0C64-C0BE-BF81-1701-2AB611F1EECF}"/>
              </a:ext>
            </a:extLst>
          </p:cNvPr>
          <p:cNvSpPr txBox="1"/>
          <p:nvPr/>
        </p:nvSpPr>
        <p:spPr>
          <a:xfrm>
            <a:off x="5729362" y="5957566"/>
            <a:ext cx="723275" cy="369332"/>
          </a:xfrm>
          <a:prstGeom prst="rect">
            <a:avLst/>
          </a:prstGeom>
          <a:noFill/>
        </p:spPr>
        <p:txBody>
          <a:bodyPr wrap="none" rtlCol="0">
            <a:spAutoFit/>
          </a:bodyPr>
          <a:lstStyle/>
          <a:p>
            <a:pPr algn="ctr"/>
            <a:r>
              <a:rPr lang="en-US" b="1" spc="300">
                <a:solidFill>
                  <a:schemeClr val="tx1">
                    <a:alpha val="84000"/>
                  </a:schemeClr>
                </a:solidFill>
                <a:latin typeface="+mj-lt"/>
              </a:rPr>
              <a:t>AIM</a:t>
            </a:r>
          </a:p>
        </p:txBody>
      </p:sp>
      <p:sp>
        <p:nvSpPr>
          <p:cNvPr id="13" name="TextBox 12">
            <a:extLst>
              <a:ext uri="{FF2B5EF4-FFF2-40B4-BE49-F238E27FC236}">
                <a16:creationId xmlns:a16="http://schemas.microsoft.com/office/drawing/2014/main" id="{2E29F60C-3C95-5FC0-8131-B48F0742DFD3}"/>
              </a:ext>
            </a:extLst>
          </p:cNvPr>
          <p:cNvSpPr txBox="1"/>
          <p:nvPr/>
        </p:nvSpPr>
        <p:spPr>
          <a:xfrm>
            <a:off x="8977928" y="5957566"/>
            <a:ext cx="1544013" cy="369332"/>
          </a:xfrm>
          <a:prstGeom prst="rect">
            <a:avLst/>
          </a:prstGeom>
          <a:noFill/>
        </p:spPr>
        <p:txBody>
          <a:bodyPr wrap="none" rtlCol="0">
            <a:spAutoFit/>
          </a:bodyPr>
          <a:lstStyle/>
          <a:p>
            <a:pPr algn="ctr"/>
            <a:r>
              <a:rPr lang="en-US" b="1" spc="300">
                <a:solidFill>
                  <a:schemeClr val="tx1">
                    <a:alpha val="84000"/>
                  </a:schemeClr>
                </a:solidFill>
                <a:latin typeface="+mj-lt"/>
              </a:rPr>
              <a:t>EXECUTE</a:t>
            </a:r>
          </a:p>
        </p:txBody>
      </p:sp>
      <p:sp>
        <p:nvSpPr>
          <p:cNvPr id="14" name="TextBox 13">
            <a:extLst>
              <a:ext uri="{FF2B5EF4-FFF2-40B4-BE49-F238E27FC236}">
                <a16:creationId xmlns:a16="http://schemas.microsoft.com/office/drawing/2014/main" id="{27B76271-96C2-CB58-68FE-BD984606E0A0}"/>
              </a:ext>
            </a:extLst>
          </p:cNvPr>
          <p:cNvSpPr txBox="1"/>
          <p:nvPr/>
        </p:nvSpPr>
        <p:spPr>
          <a:xfrm>
            <a:off x="992951" y="2262869"/>
            <a:ext cx="2896048" cy="1927644"/>
          </a:xfrm>
          <a:prstGeom prst="rect">
            <a:avLst/>
          </a:prstGeom>
          <a:noFill/>
        </p:spPr>
        <p:txBody>
          <a:bodyPr wrap="square" lIns="91440" tIns="45720" rIns="91440" bIns="45720" rtlCol="0" anchor="t">
            <a:spAutoFit/>
          </a:bodyPr>
          <a:lstStyle/>
          <a:p>
            <a:r>
              <a:rPr lang="en-GB" sz="1050">
                <a:latin typeface="Poppins" panose="00000500000000000000" pitchFamily="2" charset="0"/>
                <a:ea typeface="Open Sans"/>
                <a:cs typeface="Poppins" panose="00000500000000000000" pitchFamily="2" charset="0"/>
              </a:rPr>
              <a:t>Momentum will implement a unified data solution that integrates data from disparate sources into a single view, providing accurate answers to critical questions. </a:t>
            </a:r>
          </a:p>
          <a:p>
            <a:endParaRPr lang="en-GB" sz="1050">
              <a:latin typeface="Poppins" panose="00000500000000000000" pitchFamily="2" charset="0"/>
              <a:ea typeface="+mn-lt"/>
              <a:cs typeface="Poppins" panose="00000500000000000000" pitchFamily="2" charset="0"/>
            </a:endParaRPr>
          </a:p>
          <a:p>
            <a:r>
              <a:rPr lang="en-GB" sz="1050">
                <a:latin typeface="Poppins" panose="00000500000000000000" pitchFamily="2" charset="0"/>
                <a:ea typeface="+mn-lt"/>
                <a:cs typeface="Poppins" panose="00000500000000000000" pitchFamily="2" charset="0"/>
              </a:rPr>
              <a:t>A standardized and repeatable process </a:t>
            </a:r>
            <a:r>
              <a:rPr lang="en-GB" sz="1050" b="1">
                <a:latin typeface="Poppins" panose="00000500000000000000" pitchFamily="2" charset="0"/>
                <a:ea typeface="+mn-lt"/>
                <a:cs typeface="Poppins" panose="00000500000000000000" pitchFamily="2" charset="0"/>
              </a:rPr>
              <a:t>is required </a:t>
            </a:r>
            <a:r>
              <a:rPr lang="en-GB" sz="1050">
                <a:latin typeface="Poppins" panose="00000500000000000000" pitchFamily="2" charset="0"/>
                <a:ea typeface="+mn-lt"/>
                <a:cs typeface="Poppins" panose="00000500000000000000" pitchFamily="2" charset="0"/>
              </a:rPr>
              <a:t>for scheduling and </a:t>
            </a:r>
            <a:r>
              <a:rPr lang="en-GB" sz="1050" b="1">
                <a:latin typeface="Poppins" panose="00000500000000000000" pitchFamily="2" charset="0"/>
                <a:ea typeface="+mn-lt"/>
                <a:cs typeface="Poppins" panose="00000500000000000000" pitchFamily="2" charset="0"/>
              </a:rPr>
              <a:t>recording activation data</a:t>
            </a:r>
            <a:r>
              <a:rPr lang="en-GB" sz="1050">
                <a:latin typeface="Poppins" panose="00000500000000000000" pitchFamily="2" charset="0"/>
                <a:ea typeface="+mn-lt"/>
                <a:cs typeface="Poppins" panose="00000500000000000000" pitchFamily="2" charset="0"/>
              </a:rPr>
              <a:t>.</a:t>
            </a:r>
            <a:endParaRPr lang="en-GB" sz="1050">
              <a:latin typeface="Poppins" panose="00000500000000000000" pitchFamily="2" charset="0"/>
              <a:cs typeface="Poppins" panose="00000500000000000000" pitchFamily="2" charset="0"/>
            </a:endParaRPr>
          </a:p>
          <a:p>
            <a:endParaRPr lang="en-GB" sz="1050">
              <a:latin typeface="Poppins" panose="00000500000000000000" pitchFamily="2" charset="0"/>
              <a:ea typeface="Open Sans" panose="020B0606030504020204" pitchFamily="34" charset="0"/>
              <a:cs typeface="Poppins" panose="00000500000000000000" pitchFamily="2" charset="0"/>
            </a:endParaRPr>
          </a:p>
          <a:p>
            <a:pPr>
              <a:lnSpc>
                <a:spcPct val="150000"/>
              </a:lnSpc>
            </a:pPr>
            <a:endParaRPr lang="en-GB" sz="1050">
              <a:latin typeface="Poppins" panose="00000500000000000000" pitchFamily="2" charset="0"/>
              <a:ea typeface="Open Sans" panose="020B0606030504020204" pitchFamily="34" charset="0"/>
              <a:cs typeface="Poppins" panose="00000500000000000000" pitchFamily="2" charset="0"/>
            </a:endParaRPr>
          </a:p>
        </p:txBody>
      </p:sp>
      <p:sp>
        <p:nvSpPr>
          <p:cNvPr id="15" name="TextBox 14">
            <a:extLst>
              <a:ext uri="{FF2B5EF4-FFF2-40B4-BE49-F238E27FC236}">
                <a16:creationId xmlns:a16="http://schemas.microsoft.com/office/drawing/2014/main" id="{118025A8-33B1-A4CF-5D82-DA9F22B57883}"/>
              </a:ext>
            </a:extLst>
          </p:cNvPr>
          <p:cNvSpPr txBox="1"/>
          <p:nvPr/>
        </p:nvSpPr>
        <p:spPr>
          <a:xfrm>
            <a:off x="4673167" y="2262869"/>
            <a:ext cx="2799710" cy="2677656"/>
          </a:xfrm>
          <a:prstGeom prst="rect">
            <a:avLst/>
          </a:prstGeom>
          <a:noFill/>
        </p:spPr>
        <p:txBody>
          <a:bodyPr wrap="square" lIns="91440" tIns="45720" rIns="91440" bIns="45720" rtlCol="0" anchor="t">
            <a:spAutoFit/>
          </a:bodyPr>
          <a:lstStyle/>
          <a:p>
            <a:r>
              <a:rPr lang="en-GB" sz="1050">
                <a:latin typeface="Poppins" panose="00000500000000000000" pitchFamily="2" charset="0"/>
                <a:ea typeface="+mn-lt"/>
                <a:cs typeface="Poppins" panose="00000500000000000000" pitchFamily="2" charset="0"/>
              </a:rPr>
              <a:t>Create an application that will be to source of the truth for all activations within momentum. </a:t>
            </a:r>
          </a:p>
          <a:p>
            <a:endParaRPr lang="en-GB" sz="1050">
              <a:latin typeface="Poppins" panose="00000500000000000000" pitchFamily="2" charset="0"/>
              <a:ea typeface="+mn-lt"/>
              <a:cs typeface="Poppins" panose="00000500000000000000" pitchFamily="2" charset="0"/>
            </a:endParaRPr>
          </a:p>
          <a:p>
            <a:r>
              <a:rPr lang="en-GB" sz="1050">
                <a:latin typeface="Poppins" panose="00000500000000000000" pitchFamily="2" charset="0"/>
                <a:ea typeface="+mn-lt"/>
                <a:cs typeface="Poppins" panose="00000500000000000000" pitchFamily="2" charset="0"/>
              </a:rPr>
              <a:t>Create a database that creates and stores all GUIDS and UIDs for both Campaigns and Events. </a:t>
            </a:r>
          </a:p>
          <a:p>
            <a:endParaRPr lang="en-GB" sz="1050">
              <a:latin typeface="Poppins" panose="00000500000000000000" pitchFamily="2" charset="0"/>
              <a:ea typeface="+mn-lt"/>
              <a:cs typeface="Poppins" panose="00000500000000000000" pitchFamily="2" charset="0"/>
            </a:endParaRPr>
          </a:p>
          <a:p>
            <a:r>
              <a:rPr lang="en-GB" sz="1050">
                <a:latin typeface="Poppins"/>
                <a:ea typeface="+mn-lt"/>
                <a:cs typeface="Poppins"/>
              </a:rPr>
              <a:t>UXP technology will: </a:t>
            </a:r>
            <a:endParaRPr lang="en-GB" sz="1050">
              <a:latin typeface="Poppins" panose="00000500000000000000" pitchFamily="2" charset="0"/>
              <a:ea typeface="+mn-lt"/>
              <a:cs typeface="Poppins" panose="00000500000000000000" pitchFamily="2" charset="0"/>
            </a:endParaRPr>
          </a:p>
          <a:p>
            <a:endParaRPr lang="en-GB" sz="1050">
              <a:latin typeface="Poppins" panose="00000500000000000000" pitchFamily="2" charset="0"/>
              <a:ea typeface="+mn-lt"/>
              <a:cs typeface="Poppins" panose="00000500000000000000" pitchFamily="2" charset="0"/>
            </a:endParaRPr>
          </a:p>
          <a:p>
            <a:pPr marL="171450" indent="-171450">
              <a:buFontTx/>
              <a:buChar char="-"/>
            </a:pPr>
            <a:r>
              <a:rPr lang="en-GB" sz="1050">
                <a:latin typeface="Poppins" panose="00000500000000000000" pitchFamily="2" charset="0"/>
                <a:ea typeface="+mn-lt"/>
                <a:cs typeface="Poppins" panose="00000500000000000000" pitchFamily="2" charset="0"/>
              </a:rPr>
              <a:t>Streamline data collection.</a:t>
            </a:r>
          </a:p>
          <a:p>
            <a:pPr marL="171450" indent="-171450">
              <a:buFontTx/>
              <a:buChar char="-"/>
            </a:pPr>
            <a:r>
              <a:rPr lang="en-GB" sz="1050">
                <a:latin typeface="Poppins" panose="00000500000000000000" pitchFamily="2" charset="0"/>
                <a:ea typeface="+mn-lt"/>
                <a:cs typeface="Poppins" panose="00000500000000000000" pitchFamily="2" charset="0"/>
              </a:rPr>
              <a:t>Provide a centralized location.</a:t>
            </a:r>
          </a:p>
          <a:p>
            <a:pPr marL="171450" indent="-171450">
              <a:buFontTx/>
              <a:buChar char="-"/>
            </a:pPr>
            <a:r>
              <a:rPr lang="en-GB" sz="1050">
                <a:latin typeface="Poppins" panose="00000500000000000000" pitchFamily="2" charset="0"/>
                <a:ea typeface="+mn-lt"/>
                <a:cs typeface="Poppins" panose="00000500000000000000" pitchFamily="2" charset="0"/>
              </a:rPr>
              <a:t>Create a standard method when joining to 3</a:t>
            </a:r>
            <a:r>
              <a:rPr lang="en-GB" sz="1050" baseline="30000">
                <a:latin typeface="Poppins" panose="00000500000000000000" pitchFamily="2" charset="0"/>
                <a:ea typeface="+mn-lt"/>
                <a:cs typeface="Poppins" panose="00000500000000000000" pitchFamily="2" charset="0"/>
              </a:rPr>
              <a:t>rd</a:t>
            </a:r>
            <a:r>
              <a:rPr lang="en-GB" sz="1050">
                <a:latin typeface="Poppins" panose="00000500000000000000" pitchFamily="2" charset="0"/>
                <a:ea typeface="+mn-lt"/>
                <a:cs typeface="Poppins" panose="00000500000000000000" pitchFamily="2" charset="0"/>
              </a:rPr>
              <a:t> Party</a:t>
            </a:r>
          </a:p>
          <a:p>
            <a:r>
              <a:rPr lang="en-GB" sz="1050">
                <a:latin typeface="Poppins" panose="00000500000000000000" pitchFamily="2" charset="0"/>
                <a:ea typeface="+mn-lt"/>
                <a:cs typeface="Poppins" panose="00000500000000000000" pitchFamily="2" charset="0"/>
              </a:rPr>
              <a:t> </a:t>
            </a:r>
            <a:br>
              <a:rPr lang="en-GB" sz="1050">
                <a:latin typeface="Poppins" panose="00000500000000000000" pitchFamily="2" charset="0"/>
                <a:ea typeface="Open Sans" panose="020B0606030504020204" pitchFamily="34" charset="0"/>
                <a:cs typeface="Poppins" panose="00000500000000000000" pitchFamily="2" charset="0"/>
              </a:rPr>
            </a:br>
            <a:endParaRPr lang="en-GB" sz="1050">
              <a:latin typeface="Poppins" panose="00000500000000000000" pitchFamily="2" charset="0"/>
              <a:ea typeface="Open Sans" panose="020B0606030504020204" pitchFamily="34" charset="0"/>
              <a:cs typeface="Poppins" panose="00000500000000000000" pitchFamily="2" charset="0"/>
            </a:endParaRPr>
          </a:p>
        </p:txBody>
      </p:sp>
      <p:sp>
        <p:nvSpPr>
          <p:cNvPr id="16" name="Rectangle 15">
            <a:extLst>
              <a:ext uri="{FF2B5EF4-FFF2-40B4-BE49-F238E27FC236}">
                <a16:creationId xmlns:a16="http://schemas.microsoft.com/office/drawing/2014/main" id="{767C2A1D-F4F6-EC39-4E6D-3D2520B72FF7}"/>
              </a:ext>
            </a:extLst>
          </p:cNvPr>
          <p:cNvSpPr/>
          <p:nvPr/>
        </p:nvSpPr>
        <p:spPr>
          <a:xfrm>
            <a:off x="905453" y="1333559"/>
            <a:ext cx="3086008" cy="477456"/>
          </a:xfrm>
          <a:prstGeom prst="rect">
            <a:avLst/>
          </a:prstGeom>
          <a:solidFill>
            <a:srgbClr val="EB2A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mj-lt"/>
              </a:rPr>
              <a:t>VISION</a:t>
            </a:r>
          </a:p>
        </p:txBody>
      </p:sp>
      <p:sp>
        <p:nvSpPr>
          <p:cNvPr id="17" name="Oval 81">
            <a:extLst>
              <a:ext uri="{FF2B5EF4-FFF2-40B4-BE49-F238E27FC236}">
                <a16:creationId xmlns:a16="http://schemas.microsoft.com/office/drawing/2014/main" id="{8ECD7179-033F-7F59-6587-B2D22497A2FB}"/>
              </a:ext>
            </a:extLst>
          </p:cNvPr>
          <p:cNvSpPr/>
          <p:nvPr/>
        </p:nvSpPr>
        <p:spPr>
          <a:xfrm rot="966133">
            <a:off x="633661" y="1077313"/>
            <a:ext cx="971499" cy="989949"/>
          </a:xfrm>
          <a:custGeom>
            <a:avLst/>
            <a:gdLst>
              <a:gd name="connsiteX0" fmla="*/ 0 w 1181100"/>
              <a:gd name="connsiteY0" fmla="*/ 590550 h 1181100"/>
              <a:gd name="connsiteX1" fmla="*/ 590550 w 1181100"/>
              <a:gd name="connsiteY1" fmla="*/ 0 h 1181100"/>
              <a:gd name="connsiteX2" fmla="*/ 1181100 w 1181100"/>
              <a:gd name="connsiteY2" fmla="*/ 590550 h 1181100"/>
              <a:gd name="connsiteX3" fmla="*/ 590550 w 1181100"/>
              <a:gd name="connsiteY3" fmla="*/ 1181100 h 1181100"/>
              <a:gd name="connsiteX4" fmla="*/ 0 w 1181100"/>
              <a:gd name="connsiteY4" fmla="*/ 590550 h 118110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55700"/>
              <a:gd name="connsiteY0" fmla="*/ 591194 h 1182521"/>
              <a:gd name="connsiteX1" fmla="*/ 590550 w 1155700"/>
              <a:gd name="connsiteY1" fmla="*/ 644 h 1182521"/>
              <a:gd name="connsiteX2" fmla="*/ 1155700 w 1155700"/>
              <a:gd name="connsiteY2" fmla="*/ 686444 h 1182521"/>
              <a:gd name="connsiteX3" fmla="*/ 590550 w 1155700"/>
              <a:gd name="connsiteY3" fmla="*/ 1181744 h 1182521"/>
              <a:gd name="connsiteX4" fmla="*/ 0 w 1155700"/>
              <a:gd name="connsiteY4" fmla="*/ 591194 h 1182521"/>
              <a:gd name="connsiteX0" fmla="*/ 0 w 1155700"/>
              <a:gd name="connsiteY0" fmla="*/ 591194 h 1182660"/>
              <a:gd name="connsiteX1" fmla="*/ 590550 w 1155700"/>
              <a:gd name="connsiteY1" fmla="*/ 644 h 1182660"/>
              <a:gd name="connsiteX2" fmla="*/ 1155700 w 1155700"/>
              <a:gd name="connsiteY2" fmla="*/ 686444 h 1182660"/>
              <a:gd name="connsiteX3" fmla="*/ 590550 w 1155700"/>
              <a:gd name="connsiteY3" fmla="*/ 1181744 h 1182660"/>
              <a:gd name="connsiteX4" fmla="*/ 0 w 1155700"/>
              <a:gd name="connsiteY4" fmla="*/ 591194 h 1182660"/>
              <a:gd name="connsiteX0" fmla="*/ 0 w 1155700"/>
              <a:gd name="connsiteY0" fmla="*/ 590742 h 1181519"/>
              <a:gd name="connsiteX1" fmla="*/ 590550 w 1155700"/>
              <a:gd name="connsiteY1" fmla="*/ 192 h 1181519"/>
              <a:gd name="connsiteX2" fmla="*/ 1155700 w 1155700"/>
              <a:gd name="connsiteY2" fmla="*/ 641542 h 1181519"/>
              <a:gd name="connsiteX3" fmla="*/ 590550 w 1155700"/>
              <a:gd name="connsiteY3" fmla="*/ 1181292 h 1181519"/>
              <a:gd name="connsiteX4" fmla="*/ 0 w 1155700"/>
              <a:gd name="connsiteY4" fmla="*/ 590742 h 1181519"/>
              <a:gd name="connsiteX0" fmla="*/ 0 w 1193800"/>
              <a:gd name="connsiteY0" fmla="*/ 590742 h 1181519"/>
              <a:gd name="connsiteX1" fmla="*/ 628650 w 1193800"/>
              <a:gd name="connsiteY1" fmla="*/ 192 h 1181519"/>
              <a:gd name="connsiteX2" fmla="*/ 1193800 w 1193800"/>
              <a:gd name="connsiteY2" fmla="*/ 641542 h 1181519"/>
              <a:gd name="connsiteX3" fmla="*/ 628650 w 1193800"/>
              <a:gd name="connsiteY3" fmla="*/ 1181292 h 1181519"/>
              <a:gd name="connsiteX4" fmla="*/ 0 w 1193800"/>
              <a:gd name="connsiteY4" fmla="*/ 590742 h 1181519"/>
              <a:gd name="connsiteX0" fmla="*/ 103 w 1193903"/>
              <a:gd name="connsiteY0" fmla="*/ 622423 h 1213200"/>
              <a:gd name="connsiteX1" fmla="*/ 584303 w 1193903"/>
              <a:gd name="connsiteY1" fmla="*/ 123 h 1213200"/>
              <a:gd name="connsiteX2" fmla="*/ 1193903 w 1193903"/>
              <a:gd name="connsiteY2" fmla="*/ 673223 h 1213200"/>
              <a:gd name="connsiteX3" fmla="*/ 628753 w 1193903"/>
              <a:gd name="connsiteY3" fmla="*/ 1212973 h 1213200"/>
              <a:gd name="connsiteX4" fmla="*/ 103 w 1193903"/>
              <a:gd name="connsiteY4" fmla="*/ 622423 h 1213200"/>
              <a:gd name="connsiteX0" fmla="*/ 103 w 1193903"/>
              <a:gd name="connsiteY0" fmla="*/ 622423 h 1216728"/>
              <a:gd name="connsiteX1" fmla="*/ 584303 w 1193903"/>
              <a:gd name="connsiteY1" fmla="*/ 123 h 1216728"/>
              <a:gd name="connsiteX2" fmla="*/ 1193903 w 1193903"/>
              <a:gd name="connsiteY2" fmla="*/ 673223 h 1216728"/>
              <a:gd name="connsiteX3" fmla="*/ 628753 w 1193903"/>
              <a:gd name="connsiteY3" fmla="*/ 1212973 h 1216728"/>
              <a:gd name="connsiteX4" fmla="*/ 103 w 1193903"/>
              <a:gd name="connsiteY4" fmla="*/ 622423 h 1216728"/>
              <a:gd name="connsiteX0" fmla="*/ 250 w 1194050"/>
              <a:gd name="connsiteY0" fmla="*/ 622423 h 1216728"/>
              <a:gd name="connsiteX1" fmla="*/ 584450 w 1194050"/>
              <a:gd name="connsiteY1" fmla="*/ 123 h 1216728"/>
              <a:gd name="connsiteX2" fmla="*/ 1194050 w 1194050"/>
              <a:gd name="connsiteY2" fmla="*/ 673223 h 1216728"/>
              <a:gd name="connsiteX3" fmla="*/ 654300 w 1194050"/>
              <a:gd name="connsiteY3" fmla="*/ 1212973 h 1216728"/>
              <a:gd name="connsiteX4" fmla="*/ 250 w 1194050"/>
              <a:gd name="connsiteY4" fmla="*/ 622423 h 1216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050" h="1216728">
                <a:moveTo>
                  <a:pt x="250" y="622423"/>
                </a:moveTo>
                <a:cubicBezTo>
                  <a:pt x="-11392" y="420281"/>
                  <a:pt x="385483" y="-8344"/>
                  <a:pt x="584450" y="123"/>
                </a:cubicBezTo>
                <a:cubicBezTo>
                  <a:pt x="783417" y="8590"/>
                  <a:pt x="1194050" y="347071"/>
                  <a:pt x="1194050" y="673223"/>
                </a:cubicBezTo>
                <a:cubicBezTo>
                  <a:pt x="1086100" y="993025"/>
                  <a:pt x="853267" y="1164290"/>
                  <a:pt x="654300" y="1212973"/>
                </a:cubicBezTo>
                <a:cubicBezTo>
                  <a:pt x="455333" y="1261656"/>
                  <a:pt x="11892" y="824565"/>
                  <a:pt x="250" y="622423"/>
                </a:cubicBezTo>
                <a:close/>
              </a:path>
            </a:pathLst>
          </a:custGeom>
          <a:solidFill>
            <a:schemeClr val="bg1"/>
          </a:solidFill>
          <a:ln>
            <a:no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18" name="TextBox 17">
            <a:extLst>
              <a:ext uri="{FF2B5EF4-FFF2-40B4-BE49-F238E27FC236}">
                <a16:creationId xmlns:a16="http://schemas.microsoft.com/office/drawing/2014/main" id="{2041B052-7987-CBCE-4585-FFE3A4BFD523}"/>
              </a:ext>
            </a:extLst>
          </p:cNvPr>
          <p:cNvSpPr txBox="1"/>
          <p:nvPr/>
        </p:nvSpPr>
        <p:spPr>
          <a:xfrm>
            <a:off x="756971" y="1433788"/>
            <a:ext cx="724878" cy="246221"/>
          </a:xfrm>
          <a:prstGeom prst="rect">
            <a:avLst/>
          </a:prstGeom>
          <a:noFill/>
        </p:spPr>
        <p:txBody>
          <a:bodyPr wrap="none" rtlCol="0">
            <a:spAutoFit/>
          </a:bodyPr>
          <a:lstStyle/>
          <a:p>
            <a:pPr algn="ctr"/>
            <a:r>
              <a:rPr lang="en-US" sz="1000" b="1" spc="300">
                <a:solidFill>
                  <a:schemeClr val="tx1">
                    <a:lumMod val="85000"/>
                    <a:lumOff val="15000"/>
                  </a:schemeClr>
                </a:solidFill>
                <a:latin typeface="+mj-lt"/>
              </a:rPr>
              <a:t>WHAT</a:t>
            </a:r>
          </a:p>
        </p:txBody>
      </p:sp>
      <p:sp>
        <p:nvSpPr>
          <p:cNvPr id="19" name="Oval 81">
            <a:extLst>
              <a:ext uri="{FF2B5EF4-FFF2-40B4-BE49-F238E27FC236}">
                <a16:creationId xmlns:a16="http://schemas.microsoft.com/office/drawing/2014/main" id="{DCBCBB77-6A08-E4B6-01EB-8844E2A63C67}"/>
              </a:ext>
            </a:extLst>
          </p:cNvPr>
          <p:cNvSpPr/>
          <p:nvPr/>
        </p:nvSpPr>
        <p:spPr>
          <a:xfrm rot="966133">
            <a:off x="539875" y="1043930"/>
            <a:ext cx="971499" cy="989949"/>
          </a:xfrm>
          <a:custGeom>
            <a:avLst/>
            <a:gdLst>
              <a:gd name="connsiteX0" fmla="*/ 0 w 1181100"/>
              <a:gd name="connsiteY0" fmla="*/ 590550 h 1181100"/>
              <a:gd name="connsiteX1" fmla="*/ 590550 w 1181100"/>
              <a:gd name="connsiteY1" fmla="*/ 0 h 1181100"/>
              <a:gd name="connsiteX2" fmla="*/ 1181100 w 1181100"/>
              <a:gd name="connsiteY2" fmla="*/ 590550 h 1181100"/>
              <a:gd name="connsiteX3" fmla="*/ 590550 w 1181100"/>
              <a:gd name="connsiteY3" fmla="*/ 1181100 h 1181100"/>
              <a:gd name="connsiteX4" fmla="*/ 0 w 1181100"/>
              <a:gd name="connsiteY4" fmla="*/ 590550 h 118110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55700"/>
              <a:gd name="connsiteY0" fmla="*/ 591194 h 1182521"/>
              <a:gd name="connsiteX1" fmla="*/ 590550 w 1155700"/>
              <a:gd name="connsiteY1" fmla="*/ 644 h 1182521"/>
              <a:gd name="connsiteX2" fmla="*/ 1155700 w 1155700"/>
              <a:gd name="connsiteY2" fmla="*/ 686444 h 1182521"/>
              <a:gd name="connsiteX3" fmla="*/ 590550 w 1155700"/>
              <a:gd name="connsiteY3" fmla="*/ 1181744 h 1182521"/>
              <a:gd name="connsiteX4" fmla="*/ 0 w 1155700"/>
              <a:gd name="connsiteY4" fmla="*/ 591194 h 1182521"/>
              <a:gd name="connsiteX0" fmla="*/ 0 w 1155700"/>
              <a:gd name="connsiteY0" fmla="*/ 591194 h 1182660"/>
              <a:gd name="connsiteX1" fmla="*/ 590550 w 1155700"/>
              <a:gd name="connsiteY1" fmla="*/ 644 h 1182660"/>
              <a:gd name="connsiteX2" fmla="*/ 1155700 w 1155700"/>
              <a:gd name="connsiteY2" fmla="*/ 686444 h 1182660"/>
              <a:gd name="connsiteX3" fmla="*/ 590550 w 1155700"/>
              <a:gd name="connsiteY3" fmla="*/ 1181744 h 1182660"/>
              <a:gd name="connsiteX4" fmla="*/ 0 w 1155700"/>
              <a:gd name="connsiteY4" fmla="*/ 591194 h 1182660"/>
              <a:gd name="connsiteX0" fmla="*/ 0 w 1155700"/>
              <a:gd name="connsiteY0" fmla="*/ 590742 h 1181519"/>
              <a:gd name="connsiteX1" fmla="*/ 590550 w 1155700"/>
              <a:gd name="connsiteY1" fmla="*/ 192 h 1181519"/>
              <a:gd name="connsiteX2" fmla="*/ 1155700 w 1155700"/>
              <a:gd name="connsiteY2" fmla="*/ 641542 h 1181519"/>
              <a:gd name="connsiteX3" fmla="*/ 590550 w 1155700"/>
              <a:gd name="connsiteY3" fmla="*/ 1181292 h 1181519"/>
              <a:gd name="connsiteX4" fmla="*/ 0 w 1155700"/>
              <a:gd name="connsiteY4" fmla="*/ 590742 h 1181519"/>
              <a:gd name="connsiteX0" fmla="*/ 0 w 1193800"/>
              <a:gd name="connsiteY0" fmla="*/ 590742 h 1181519"/>
              <a:gd name="connsiteX1" fmla="*/ 628650 w 1193800"/>
              <a:gd name="connsiteY1" fmla="*/ 192 h 1181519"/>
              <a:gd name="connsiteX2" fmla="*/ 1193800 w 1193800"/>
              <a:gd name="connsiteY2" fmla="*/ 641542 h 1181519"/>
              <a:gd name="connsiteX3" fmla="*/ 628650 w 1193800"/>
              <a:gd name="connsiteY3" fmla="*/ 1181292 h 1181519"/>
              <a:gd name="connsiteX4" fmla="*/ 0 w 1193800"/>
              <a:gd name="connsiteY4" fmla="*/ 590742 h 1181519"/>
              <a:gd name="connsiteX0" fmla="*/ 103 w 1193903"/>
              <a:gd name="connsiteY0" fmla="*/ 622423 h 1213200"/>
              <a:gd name="connsiteX1" fmla="*/ 584303 w 1193903"/>
              <a:gd name="connsiteY1" fmla="*/ 123 h 1213200"/>
              <a:gd name="connsiteX2" fmla="*/ 1193903 w 1193903"/>
              <a:gd name="connsiteY2" fmla="*/ 673223 h 1213200"/>
              <a:gd name="connsiteX3" fmla="*/ 628753 w 1193903"/>
              <a:gd name="connsiteY3" fmla="*/ 1212973 h 1213200"/>
              <a:gd name="connsiteX4" fmla="*/ 103 w 1193903"/>
              <a:gd name="connsiteY4" fmla="*/ 622423 h 1213200"/>
              <a:gd name="connsiteX0" fmla="*/ 103 w 1193903"/>
              <a:gd name="connsiteY0" fmla="*/ 622423 h 1216728"/>
              <a:gd name="connsiteX1" fmla="*/ 584303 w 1193903"/>
              <a:gd name="connsiteY1" fmla="*/ 123 h 1216728"/>
              <a:gd name="connsiteX2" fmla="*/ 1193903 w 1193903"/>
              <a:gd name="connsiteY2" fmla="*/ 673223 h 1216728"/>
              <a:gd name="connsiteX3" fmla="*/ 628753 w 1193903"/>
              <a:gd name="connsiteY3" fmla="*/ 1212973 h 1216728"/>
              <a:gd name="connsiteX4" fmla="*/ 103 w 1193903"/>
              <a:gd name="connsiteY4" fmla="*/ 622423 h 1216728"/>
              <a:gd name="connsiteX0" fmla="*/ 250 w 1194050"/>
              <a:gd name="connsiteY0" fmla="*/ 622423 h 1216728"/>
              <a:gd name="connsiteX1" fmla="*/ 584450 w 1194050"/>
              <a:gd name="connsiteY1" fmla="*/ 123 h 1216728"/>
              <a:gd name="connsiteX2" fmla="*/ 1194050 w 1194050"/>
              <a:gd name="connsiteY2" fmla="*/ 673223 h 1216728"/>
              <a:gd name="connsiteX3" fmla="*/ 654300 w 1194050"/>
              <a:gd name="connsiteY3" fmla="*/ 1212973 h 1216728"/>
              <a:gd name="connsiteX4" fmla="*/ 250 w 1194050"/>
              <a:gd name="connsiteY4" fmla="*/ 622423 h 1216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050" h="1216728">
                <a:moveTo>
                  <a:pt x="250" y="622423"/>
                </a:moveTo>
                <a:cubicBezTo>
                  <a:pt x="-11392" y="420281"/>
                  <a:pt x="385483" y="-8344"/>
                  <a:pt x="584450" y="123"/>
                </a:cubicBezTo>
                <a:cubicBezTo>
                  <a:pt x="783417" y="8590"/>
                  <a:pt x="1194050" y="347071"/>
                  <a:pt x="1194050" y="673223"/>
                </a:cubicBezTo>
                <a:cubicBezTo>
                  <a:pt x="1086100" y="993025"/>
                  <a:pt x="853267" y="1164290"/>
                  <a:pt x="654300" y="1212973"/>
                </a:cubicBezTo>
                <a:cubicBezTo>
                  <a:pt x="455333" y="1261656"/>
                  <a:pt x="11892" y="824565"/>
                  <a:pt x="250" y="622423"/>
                </a:cubicBezTo>
                <a:close/>
              </a:path>
            </a:pathLst>
          </a:custGeom>
          <a:noFill/>
          <a:ln w="31750">
            <a:solidFill>
              <a:schemeClr val="accent4"/>
            </a:solid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20" name="Rectangle 19">
            <a:extLst>
              <a:ext uri="{FF2B5EF4-FFF2-40B4-BE49-F238E27FC236}">
                <a16:creationId xmlns:a16="http://schemas.microsoft.com/office/drawing/2014/main" id="{DFFFC2FB-7971-C4C2-890D-AF7BBBF7387E}"/>
              </a:ext>
            </a:extLst>
          </p:cNvPr>
          <p:cNvSpPr/>
          <p:nvPr/>
        </p:nvSpPr>
        <p:spPr>
          <a:xfrm>
            <a:off x="4962306" y="1342062"/>
            <a:ext cx="2676697" cy="477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mj-lt"/>
              </a:rPr>
              <a:t>BUSINESS STRATEGY</a:t>
            </a:r>
          </a:p>
        </p:txBody>
      </p:sp>
      <p:sp>
        <p:nvSpPr>
          <p:cNvPr id="21" name="Oval 81">
            <a:extLst>
              <a:ext uri="{FF2B5EF4-FFF2-40B4-BE49-F238E27FC236}">
                <a16:creationId xmlns:a16="http://schemas.microsoft.com/office/drawing/2014/main" id="{3EF84728-2B10-7AA7-A9F2-8B3052582056}"/>
              </a:ext>
            </a:extLst>
          </p:cNvPr>
          <p:cNvSpPr/>
          <p:nvPr/>
        </p:nvSpPr>
        <p:spPr>
          <a:xfrm rot="966133">
            <a:off x="4281204" y="1085816"/>
            <a:ext cx="971499" cy="989949"/>
          </a:xfrm>
          <a:custGeom>
            <a:avLst/>
            <a:gdLst>
              <a:gd name="connsiteX0" fmla="*/ 0 w 1181100"/>
              <a:gd name="connsiteY0" fmla="*/ 590550 h 1181100"/>
              <a:gd name="connsiteX1" fmla="*/ 590550 w 1181100"/>
              <a:gd name="connsiteY1" fmla="*/ 0 h 1181100"/>
              <a:gd name="connsiteX2" fmla="*/ 1181100 w 1181100"/>
              <a:gd name="connsiteY2" fmla="*/ 590550 h 1181100"/>
              <a:gd name="connsiteX3" fmla="*/ 590550 w 1181100"/>
              <a:gd name="connsiteY3" fmla="*/ 1181100 h 1181100"/>
              <a:gd name="connsiteX4" fmla="*/ 0 w 1181100"/>
              <a:gd name="connsiteY4" fmla="*/ 590550 h 118110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55700"/>
              <a:gd name="connsiteY0" fmla="*/ 591194 h 1182521"/>
              <a:gd name="connsiteX1" fmla="*/ 590550 w 1155700"/>
              <a:gd name="connsiteY1" fmla="*/ 644 h 1182521"/>
              <a:gd name="connsiteX2" fmla="*/ 1155700 w 1155700"/>
              <a:gd name="connsiteY2" fmla="*/ 686444 h 1182521"/>
              <a:gd name="connsiteX3" fmla="*/ 590550 w 1155700"/>
              <a:gd name="connsiteY3" fmla="*/ 1181744 h 1182521"/>
              <a:gd name="connsiteX4" fmla="*/ 0 w 1155700"/>
              <a:gd name="connsiteY4" fmla="*/ 591194 h 1182521"/>
              <a:gd name="connsiteX0" fmla="*/ 0 w 1155700"/>
              <a:gd name="connsiteY0" fmla="*/ 591194 h 1182660"/>
              <a:gd name="connsiteX1" fmla="*/ 590550 w 1155700"/>
              <a:gd name="connsiteY1" fmla="*/ 644 h 1182660"/>
              <a:gd name="connsiteX2" fmla="*/ 1155700 w 1155700"/>
              <a:gd name="connsiteY2" fmla="*/ 686444 h 1182660"/>
              <a:gd name="connsiteX3" fmla="*/ 590550 w 1155700"/>
              <a:gd name="connsiteY3" fmla="*/ 1181744 h 1182660"/>
              <a:gd name="connsiteX4" fmla="*/ 0 w 1155700"/>
              <a:gd name="connsiteY4" fmla="*/ 591194 h 1182660"/>
              <a:gd name="connsiteX0" fmla="*/ 0 w 1155700"/>
              <a:gd name="connsiteY0" fmla="*/ 590742 h 1181519"/>
              <a:gd name="connsiteX1" fmla="*/ 590550 w 1155700"/>
              <a:gd name="connsiteY1" fmla="*/ 192 h 1181519"/>
              <a:gd name="connsiteX2" fmla="*/ 1155700 w 1155700"/>
              <a:gd name="connsiteY2" fmla="*/ 641542 h 1181519"/>
              <a:gd name="connsiteX3" fmla="*/ 590550 w 1155700"/>
              <a:gd name="connsiteY3" fmla="*/ 1181292 h 1181519"/>
              <a:gd name="connsiteX4" fmla="*/ 0 w 1155700"/>
              <a:gd name="connsiteY4" fmla="*/ 590742 h 1181519"/>
              <a:gd name="connsiteX0" fmla="*/ 0 w 1193800"/>
              <a:gd name="connsiteY0" fmla="*/ 590742 h 1181519"/>
              <a:gd name="connsiteX1" fmla="*/ 628650 w 1193800"/>
              <a:gd name="connsiteY1" fmla="*/ 192 h 1181519"/>
              <a:gd name="connsiteX2" fmla="*/ 1193800 w 1193800"/>
              <a:gd name="connsiteY2" fmla="*/ 641542 h 1181519"/>
              <a:gd name="connsiteX3" fmla="*/ 628650 w 1193800"/>
              <a:gd name="connsiteY3" fmla="*/ 1181292 h 1181519"/>
              <a:gd name="connsiteX4" fmla="*/ 0 w 1193800"/>
              <a:gd name="connsiteY4" fmla="*/ 590742 h 1181519"/>
              <a:gd name="connsiteX0" fmla="*/ 103 w 1193903"/>
              <a:gd name="connsiteY0" fmla="*/ 622423 h 1213200"/>
              <a:gd name="connsiteX1" fmla="*/ 584303 w 1193903"/>
              <a:gd name="connsiteY1" fmla="*/ 123 h 1213200"/>
              <a:gd name="connsiteX2" fmla="*/ 1193903 w 1193903"/>
              <a:gd name="connsiteY2" fmla="*/ 673223 h 1213200"/>
              <a:gd name="connsiteX3" fmla="*/ 628753 w 1193903"/>
              <a:gd name="connsiteY3" fmla="*/ 1212973 h 1213200"/>
              <a:gd name="connsiteX4" fmla="*/ 103 w 1193903"/>
              <a:gd name="connsiteY4" fmla="*/ 622423 h 1213200"/>
              <a:gd name="connsiteX0" fmla="*/ 103 w 1193903"/>
              <a:gd name="connsiteY0" fmla="*/ 622423 h 1216728"/>
              <a:gd name="connsiteX1" fmla="*/ 584303 w 1193903"/>
              <a:gd name="connsiteY1" fmla="*/ 123 h 1216728"/>
              <a:gd name="connsiteX2" fmla="*/ 1193903 w 1193903"/>
              <a:gd name="connsiteY2" fmla="*/ 673223 h 1216728"/>
              <a:gd name="connsiteX3" fmla="*/ 628753 w 1193903"/>
              <a:gd name="connsiteY3" fmla="*/ 1212973 h 1216728"/>
              <a:gd name="connsiteX4" fmla="*/ 103 w 1193903"/>
              <a:gd name="connsiteY4" fmla="*/ 622423 h 1216728"/>
              <a:gd name="connsiteX0" fmla="*/ 250 w 1194050"/>
              <a:gd name="connsiteY0" fmla="*/ 622423 h 1216728"/>
              <a:gd name="connsiteX1" fmla="*/ 584450 w 1194050"/>
              <a:gd name="connsiteY1" fmla="*/ 123 h 1216728"/>
              <a:gd name="connsiteX2" fmla="*/ 1194050 w 1194050"/>
              <a:gd name="connsiteY2" fmla="*/ 673223 h 1216728"/>
              <a:gd name="connsiteX3" fmla="*/ 654300 w 1194050"/>
              <a:gd name="connsiteY3" fmla="*/ 1212973 h 1216728"/>
              <a:gd name="connsiteX4" fmla="*/ 250 w 1194050"/>
              <a:gd name="connsiteY4" fmla="*/ 622423 h 1216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050" h="1216728">
                <a:moveTo>
                  <a:pt x="250" y="622423"/>
                </a:moveTo>
                <a:cubicBezTo>
                  <a:pt x="-11392" y="420281"/>
                  <a:pt x="385483" y="-8344"/>
                  <a:pt x="584450" y="123"/>
                </a:cubicBezTo>
                <a:cubicBezTo>
                  <a:pt x="783417" y="8590"/>
                  <a:pt x="1194050" y="347071"/>
                  <a:pt x="1194050" y="673223"/>
                </a:cubicBezTo>
                <a:cubicBezTo>
                  <a:pt x="1086100" y="993025"/>
                  <a:pt x="853267" y="1164290"/>
                  <a:pt x="654300" y="1212973"/>
                </a:cubicBezTo>
                <a:cubicBezTo>
                  <a:pt x="455333" y="1261656"/>
                  <a:pt x="11892" y="824565"/>
                  <a:pt x="250" y="622423"/>
                </a:cubicBezTo>
                <a:close/>
              </a:path>
            </a:pathLst>
          </a:custGeom>
          <a:solidFill>
            <a:schemeClr val="bg1"/>
          </a:solidFill>
          <a:ln>
            <a:no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22" name="TextBox 21">
            <a:extLst>
              <a:ext uri="{FF2B5EF4-FFF2-40B4-BE49-F238E27FC236}">
                <a16:creationId xmlns:a16="http://schemas.microsoft.com/office/drawing/2014/main" id="{B03C49BB-377D-368C-1577-EBE9FCE0A050}"/>
              </a:ext>
            </a:extLst>
          </p:cNvPr>
          <p:cNvSpPr txBox="1"/>
          <p:nvPr/>
        </p:nvSpPr>
        <p:spPr>
          <a:xfrm>
            <a:off x="4467031" y="1442291"/>
            <a:ext cx="599844" cy="246221"/>
          </a:xfrm>
          <a:prstGeom prst="rect">
            <a:avLst/>
          </a:prstGeom>
          <a:noFill/>
        </p:spPr>
        <p:txBody>
          <a:bodyPr wrap="none" rtlCol="0">
            <a:spAutoFit/>
          </a:bodyPr>
          <a:lstStyle/>
          <a:p>
            <a:pPr algn="ctr"/>
            <a:r>
              <a:rPr lang="en-US" sz="1000" b="1" spc="300">
                <a:solidFill>
                  <a:schemeClr val="tx1">
                    <a:lumMod val="85000"/>
                    <a:lumOff val="15000"/>
                  </a:schemeClr>
                </a:solidFill>
                <a:latin typeface="+mj-lt"/>
              </a:rPr>
              <a:t>WHY</a:t>
            </a:r>
          </a:p>
        </p:txBody>
      </p:sp>
      <p:sp>
        <p:nvSpPr>
          <p:cNvPr id="23" name="Oval 81">
            <a:extLst>
              <a:ext uri="{FF2B5EF4-FFF2-40B4-BE49-F238E27FC236}">
                <a16:creationId xmlns:a16="http://schemas.microsoft.com/office/drawing/2014/main" id="{492C9C3F-E7A0-9264-ECB4-A01CD8A664C7}"/>
              </a:ext>
            </a:extLst>
          </p:cNvPr>
          <p:cNvSpPr/>
          <p:nvPr/>
        </p:nvSpPr>
        <p:spPr>
          <a:xfrm rot="966133">
            <a:off x="4187418" y="1052433"/>
            <a:ext cx="971499" cy="989949"/>
          </a:xfrm>
          <a:custGeom>
            <a:avLst/>
            <a:gdLst>
              <a:gd name="connsiteX0" fmla="*/ 0 w 1181100"/>
              <a:gd name="connsiteY0" fmla="*/ 590550 h 1181100"/>
              <a:gd name="connsiteX1" fmla="*/ 590550 w 1181100"/>
              <a:gd name="connsiteY1" fmla="*/ 0 h 1181100"/>
              <a:gd name="connsiteX2" fmla="*/ 1181100 w 1181100"/>
              <a:gd name="connsiteY2" fmla="*/ 590550 h 1181100"/>
              <a:gd name="connsiteX3" fmla="*/ 590550 w 1181100"/>
              <a:gd name="connsiteY3" fmla="*/ 1181100 h 1181100"/>
              <a:gd name="connsiteX4" fmla="*/ 0 w 1181100"/>
              <a:gd name="connsiteY4" fmla="*/ 590550 h 118110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55700"/>
              <a:gd name="connsiteY0" fmla="*/ 591194 h 1182521"/>
              <a:gd name="connsiteX1" fmla="*/ 590550 w 1155700"/>
              <a:gd name="connsiteY1" fmla="*/ 644 h 1182521"/>
              <a:gd name="connsiteX2" fmla="*/ 1155700 w 1155700"/>
              <a:gd name="connsiteY2" fmla="*/ 686444 h 1182521"/>
              <a:gd name="connsiteX3" fmla="*/ 590550 w 1155700"/>
              <a:gd name="connsiteY3" fmla="*/ 1181744 h 1182521"/>
              <a:gd name="connsiteX4" fmla="*/ 0 w 1155700"/>
              <a:gd name="connsiteY4" fmla="*/ 591194 h 1182521"/>
              <a:gd name="connsiteX0" fmla="*/ 0 w 1155700"/>
              <a:gd name="connsiteY0" fmla="*/ 591194 h 1182660"/>
              <a:gd name="connsiteX1" fmla="*/ 590550 w 1155700"/>
              <a:gd name="connsiteY1" fmla="*/ 644 h 1182660"/>
              <a:gd name="connsiteX2" fmla="*/ 1155700 w 1155700"/>
              <a:gd name="connsiteY2" fmla="*/ 686444 h 1182660"/>
              <a:gd name="connsiteX3" fmla="*/ 590550 w 1155700"/>
              <a:gd name="connsiteY3" fmla="*/ 1181744 h 1182660"/>
              <a:gd name="connsiteX4" fmla="*/ 0 w 1155700"/>
              <a:gd name="connsiteY4" fmla="*/ 591194 h 1182660"/>
              <a:gd name="connsiteX0" fmla="*/ 0 w 1155700"/>
              <a:gd name="connsiteY0" fmla="*/ 590742 h 1181519"/>
              <a:gd name="connsiteX1" fmla="*/ 590550 w 1155700"/>
              <a:gd name="connsiteY1" fmla="*/ 192 h 1181519"/>
              <a:gd name="connsiteX2" fmla="*/ 1155700 w 1155700"/>
              <a:gd name="connsiteY2" fmla="*/ 641542 h 1181519"/>
              <a:gd name="connsiteX3" fmla="*/ 590550 w 1155700"/>
              <a:gd name="connsiteY3" fmla="*/ 1181292 h 1181519"/>
              <a:gd name="connsiteX4" fmla="*/ 0 w 1155700"/>
              <a:gd name="connsiteY4" fmla="*/ 590742 h 1181519"/>
              <a:gd name="connsiteX0" fmla="*/ 0 w 1193800"/>
              <a:gd name="connsiteY0" fmla="*/ 590742 h 1181519"/>
              <a:gd name="connsiteX1" fmla="*/ 628650 w 1193800"/>
              <a:gd name="connsiteY1" fmla="*/ 192 h 1181519"/>
              <a:gd name="connsiteX2" fmla="*/ 1193800 w 1193800"/>
              <a:gd name="connsiteY2" fmla="*/ 641542 h 1181519"/>
              <a:gd name="connsiteX3" fmla="*/ 628650 w 1193800"/>
              <a:gd name="connsiteY3" fmla="*/ 1181292 h 1181519"/>
              <a:gd name="connsiteX4" fmla="*/ 0 w 1193800"/>
              <a:gd name="connsiteY4" fmla="*/ 590742 h 1181519"/>
              <a:gd name="connsiteX0" fmla="*/ 103 w 1193903"/>
              <a:gd name="connsiteY0" fmla="*/ 622423 h 1213200"/>
              <a:gd name="connsiteX1" fmla="*/ 584303 w 1193903"/>
              <a:gd name="connsiteY1" fmla="*/ 123 h 1213200"/>
              <a:gd name="connsiteX2" fmla="*/ 1193903 w 1193903"/>
              <a:gd name="connsiteY2" fmla="*/ 673223 h 1213200"/>
              <a:gd name="connsiteX3" fmla="*/ 628753 w 1193903"/>
              <a:gd name="connsiteY3" fmla="*/ 1212973 h 1213200"/>
              <a:gd name="connsiteX4" fmla="*/ 103 w 1193903"/>
              <a:gd name="connsiteY4" fmla="*/ 622423 h 1213200"/>
              <a:gd name="connsiteX0" fmla="*/ 103 w 1193903"/>
              <a:gd name="connsiteY0" fmla="*/ 622423 h 1216728"/>
              <a:gd name="connsiteX1" fmla="*/ 584303 w 1193903"/>
              <a:gd name="connsiteY1" fmla="*/ 123 h 1216728"/>
              <a:gd name="connsiteX2" fmla="*/ 1193903 w 1193903"/>
              <a:gd name="connsiteY2" fmla="*/ 673223 h 1216728"/>
              <a:gd name="connsiteX3" fmla="*/ 628753 w 1193903"/>
              <a:gd name="connsiteY3" fmla="*/ 1212973 h 1216728"/>
              <a:gd name="connsiteX4" fmla="*/ 103 w 1193903"/>
              <a:gd name="connsiteY4" fmla="*/ 622423 h 1216728"/>
              <a:gd name="connsiteX0" fmla="*/ 250 w 1194050"/>
              <a:gd name="connsiteY0" fmla="*/ 622423 h 1216728"/>
              <a:gd name="connsiteX1" fmla="*/ 584450 w 1194050"/>
              <a:gd name="connsiteY1" fmla="*/ 123 h 1216728"/>
              <a:gd name="connsiteX2" fmla="*/ 1194050 w 1194050"/>
              <a:gd name="connsiteY2" fmla="*/ 673223 h 1216728"/>
              <a:gd name="connsiteX3" fmla="*/ 654300 w 1194050"/>
              <a:gd name="connsiteY3" fmla="*/ 1212973 h 1216728"/>
              <a:gd name="connsiteX4" fmla="*/ 250 w 1194050"/>
              <a:gd name="connsiteY4" fmla="*/ 622423 h 1216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050" h="1216728">
                <a:moveTo>
                  <a:pt x="250" y="622423"/>
                </a:moveTo>
                <a:cubicBezTo>
                  <a:pt x="-11392" y="420281"/>
                  <a:pt x="385483" y="-8344"/>
                  <a:pt x="584450" y="123"/>
                </a:cubicBezTo>
                <a:cubicBezTo>
                  <a:pt x="783417" y="8590"/>
                  <a:pt x="1194050" y="347071"/>
                  <a:pt x="1194050" y="673223"/>
                </a:cubicBezTo>
                <a:cubicBezTo>
                  <a:pt x="1086100" y="993025"/>
                  <a:pt x="853267" y="1164290"/>
                  <a:pt x="654300" y="1212973"/>
                </a:cubicBezTo>
                <a:cubicBezTo>
                  <a:pt x="455333" y="1261656"/>
                  <a:pt x="11892" y="824565"/>
                  <a:pt x="250" y="622423"/>
                </a:cubicBezTo>
                <a:close/>
              </a:path>
            </a:pathLst>
          </a:custGeom>
          <a:noFill/>
          <a:ln w="31750">
            <a:solidFill>
              <a:schemeClr val="accent4"/>
            </a:solid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24" name="Rectangle 23">
            <a:extLst>
              <a:ext uri="{FF2B5EF4-FFF2-40B4-BE49-F238E27FC236}">
                <a16:creationId xmlns:a16="http://schemas.microsoft.com/office/drawing/2014/main" id="{66B28138-5971-3D4C-5659-DD8458F02B87}"/>
              </a:ext>
            </a:extLst>
          </p:cNvPr>
          <p:cNvSpPr/>
          <p:nvPr/>
        </p:nvSpPr>
        <p:spPr>
          <a:xfrm>
            <a:off x="8200539" y="1342062"/>
            <a:ext cx="3086008" cy="477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mj-lt"/>
              </a:rPr>
              <a:t>STEPS</a:t>
            </a:r>
          </a:p>
        </p:txBody>
      </p:sp>
      <p:sp>
        <p:nvSpPr>
          <p:cNvPr id="25" name="Oval 81">
            <a:extLst>
              <a:ext uri="{FF2B5EF4-FFF2-40B4-BE49-F238E27FC236}">
                <a16:creationId xmlns:a16="http://schemas.microsoft.com/office/drawing/2014/main" id="{A2C04300-6757-E064-536C-632B3EEC65AF}"/>
              </a:ext>
            </a:extLst>
          </p:cNvPr>
          <p:cNvSpPr/>
          <p:nvPr/>
        </p:nvSpPr>
        <p:spPr>
          <a:xfrm rot="966133">
            <a:off x="7928747" y="1085816"/>
            <a:ext cx="971499" cy="989949"/>
          </a:xfrm>
          <a:custGeom>
            <a:avLst/>
            <a:gdLst>
              <a:gd name="connsiteX0" fmla="*/ 0 w 1181100"/>
              <a:gd name="connsiteY0" fmla="*/ 590550 h 1181100"/>
              <a:gd name="connsiteX1" fmla="*/ 590550 w 1181100"/>
              <a:gd name="connsiteY1" fmla="*/ 0 h 1181100"/>
              <a:gd name="connsiteX2" fmla="*/ 1181100 w 1181100"/>
              <a:gd name="connsiteY2" fmla="*/ 590550 h 1181100"/>
              <a:gd name="connsiteX3" fmla="*/ 590550 w 1181100"/>
              <a:gd name="connsiteY3" fmla="*/ 1181100 h 1181100"/>
              <a:gd name="connsiteX4" fmla="*/ 0 w 1181100"/>
              <a:gd name="connsiteY4" fmla="*/ 590550 h 118110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55700"/>
              <a:gd name="connsiteY0" fmla="*/ 591194 h 1182521"/>
              <a:gd name="connsiteX1" fmla="*/ 590550 w 1155700"/>
              <a:gd name="connsiteY1" fmla="*/ 644 h 1182521"/>
              <a:gd name="connsiteX2" fmla="*/ 1155700 w 1155700"/>
              <a:gd name="connsiteY2" fmla="*/ 686444 h 1182521"/>
              <a:gd name="connsiteX3" fmla="*/ 590550 w 1155700"/>
              <a:gd name="connsiteY3" fmla="*/ 1181744 h 1182521"/>
              <a:gd name="connsiteX4" fmla="*/ 0 w 1155700"/>
              <a:gd name="connsiteY4" fmla="*/ 591194 h 1182521"/>
              <a:gd name="connsiteX0" fmla="*/ 0 w 1155700"/>
              <a:gd name="connsiteY0" fmla="*/ 591194 h 1182660"/>
              <a:gd name="connsiteX1" fmla="*/ 590550 w 1155700"/>
              <a:gd name="connsiteY1" fmla="*/ 644 h 1182660"/>
              <a:gd name="connsiteX2" fmla="*/ 1155700 w 1155700"/>
              <a:gd name="connsiteY2" fmla="*/ 686444 h 1182660"/>
              <a:gd name="connsiteX3" fmla="*/ 590550 w 1155700"/>
              <a:gd name="connsiteY3" fmla="*/ 1181744 h 1182660"/>
              <a:gd name="connsiteX4" fmla="*/ 0 w 1155700"/>
              <a:gd name="connsiteY4" fmla="*/ 591194 h 1182660"/>
              <a:gd name="connsiteX0" fmla="*/ 0 w 1155700"/>
              <a:gd name="connsiteY0" fmla="*/ 590742 h 1181519"/>
              <a:gd name="connsiteX1" fmla="*/ 590550 w 1155700"/>
              <a:gd name="connsiteY1" fmla="*/ 192 h 1181519"/>
              <a:gd name="connsiteX2" fmla="*/ 1155700 w 1155700"/>
              <a:gd name="connsiteY2" fmla="*/ 641542 h 1181519"/>
              <a:gd name="connsiteX3" fmla="*/ 590550 w 1155700"/>
              <a:gd name="connsiteY3" fmla="*/ 1181292 h 1181519"/>
              <a:gd name="connsiteX4" fmla="*/ 0 w 1155700"/>
              <a:gd name="connsiteY4" fmla="*/ 590742 h 1181519"/>
              <a:gd name="connsiteX0" fmla="*/ 0 w 1193800"/>
              <a:gd name="connsiteY0" fmla="*/ 590742 h 1181519"/>
              <a:gd name="connsiteX1" fmla="*/ 628650 w 1193800"/>
              <a:gd name="connsiteY1" fmla="*/ 192 h 1181519"/>
              <a:gd name="connsiteX2" fmla="*/ 1193800 w 1193800"/>
              <a:gd name="connsiteY2" fmla="*/ 641542 h 1181519"/>
              <a:gd name="connsiteX3" fmla="*/ 628650 w 1193800"/>
              <a:gd name="connsiteY3" fmla="*/ 1181292 h 1181519"/>
              <a:gd name="connsiteX4" fmla="*/ 0 w 1193800"/>
              <a:gd name="connsiteY4" fmla="*/ 590742 h 1181519"/>
              <a:gd name="connsiteX0" fmla="*/ 103 w 1193903"/>
              <a:gd name="connsiteY0" fmla="*/ 622423 h 1213200"/>
              <a:gd name="connsiteX1" fmla="*/ 584303 w 1193903"/>
              <a:gd name="connsiteY1" fmla="*/ 123 h 1213200"/>
              <a:gd name="connsiteX2" fmla="*/ 1193903 w 1193903"/>
              <a:gd name="connsiteY2" fmla="*/ 673223 h 1213200"/>
              <a:gd name="connsiteX3" fmla="*/ 628753 w 1193903"/>
              <a:gd name="connsiteY3" fmla="*/ 1212973 h 1213200"/>
              <a:gd name="connsiteX4" fmla="*/ 103 w 1193903"/>
              <a:gd name="connsiteY4" fmla="*/ 622423 h 1213200"/>
              <a:gd name="connsiteX0" fmla="*/ 103 w 1193903"/>
              <a:gd name="connsiteY0" fmla="*/ 622423 h 1216728"/>
              <a:gd name="connsiteX1" fmla="*/ 584303 w 1193903"/>
              <a:gd name="connsiteY1" fmla="*/ 123 h 1216728"/>
              <a:gd name="connsiteX2" fmla="*/ 1193903 w 1193903"/>
              <a:gd name="connsiteY2" fmla="*/ 673223 h 1216728"/>
              <a:gd name="connsiteX3" fmla="*/ 628753 w 1193903"/>
              <a:gd name="connsiteY3" fmla="*/ 1212973 h 1216728"/>
              <a:gd name="connsiteX4" fmla="*/ 103 w 1193903"/>
              <a:gd name="connsiteY4" fmla="*/ 622423 h 1216728"/>
              <a:gd name="connsiteX0" fmla="*/ 250 w 1194050"/>
              <a:gd name="connsiteY0" fmla="*/ 622423 h 1216728"/>
              <a:gd name="connsiteX1" fmla="*/ 584450 w 1194050"/>
              <a:gd name="connsiteY1" fmla="*/ 123 h 1216728"/>
              <a:gd name="connsiteX2" fmla="*/ 1194050 w 1194050"/>
              <a:gd name="connsiteY2" fmla="*/ 673223 h 1216728"/>
              <a:gd name="connsiteX3" fmla="*/ 654300 w 1194050"/>
              <a:gd name="connsiteY3" fmla="*/ 1212973 h 1216728"/>
              <a:gd name="connsiteX4" fmla="*/ 250 w 1194050"/>
              <a:gd name="connsiteY4" fmla="*/ 622423 h 1216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050" h="1216728">
                <a:moveTo>
                  <a:pt x="250" y="622423"/>
                </a:moveTo>
                <a:cubicBezTo>
                  <a:pt x="-11392" y="420281"/>
                  <a:pt x="385483" y="-8344"/>
                  <a:pt x="584450" y="123"/>
                </a:cubicBezTo>
                <a:cubicBezTo>
                  <a:pt x="783417" y="8590"/>
                  <a:pt x="1194050" y="347071"/>
                  <a:pt x="1194050" y="673223"/>
                </a:cubicBezTo>
                <a:cubicBezTo>
                  <a:pt x="1086100" y="993025"/>
                  <a:pt x="853267" y="1164290"/>
                  <a:pt x="654300" y="1212973"/>
                </a:cubicBezTo>
                <a:cubicBezTo>
                  <a:pt x="455333" y="1261656"/>
                  <a:pt x="11892" y="824565"/>
                  <a:pt x="250" y="622423"/>
                </a:cubicBezTo>
                <a:close/>
              </a:path>
            </a:pathLst>
          </a:custGeom>
          <a:solidFill>
            <a:schemeClr val="bg1"/>
          </a:solidFill>
          <a:ln>
            <a:no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26" name="TextBox 25">
            <a:extLst>
              <a:ext uri="{FF2B5EF4-FFF2-40B4-BE49-F238E27FC236}">
                <a16:creationId xmlns:a16="http://schemas.microsoft.com/office/drawing/2014/main" id="{E04FC197-07B0-7BE0-565F-7EFD1536B015}"/>
              </a:ext>
            </a:extLst>
          </p:cNvPr>
          <p:cNvSpPr txBox="1"/>
          <p:nvPr/>
        </p:nvSpPr>
        <p:spPr>
          <a:xfrm>
            <a:off x="8107361" y="1442291"/>
            <a:ext cx="614271" cy="246221"/>
          </a:xfrm>
          <a:prstGeom prst="rect">
            <a:avLst/>
          </a:prstGeom>
          <a:noFill/>
        </p:spPr>
        <p:txBody>
          <a:bodyPr wrap="none" rtlCol="0">
            <a:spAutoFit/>
          </a:bodyPr>
          <a:lstStyle/>
          <a:p>
            <a:pPr algn="ctr"/>
            <a:r>
              <a:rPr lang="en-US" sz="1000" b="1" spc="300">
                <a:solidFill>
                  <a:schemeClr val="tx1">
                    <a:lumMod val="85000"/>
                    <a:lumOff val="15000"/>
                  </a:schemeClr>
                </a:solidFill>
                <a:latin typeface="+mj-lt"/>
              </a:rPr>
              <a:t>HOW</a:t>
            </a:r>
          </a:p>
        </p:txBody>
      </p:sp>
      <p:sp>
        <p:nvSpPr>
          <p:cNvPr id="27" name="Oval 81">
            <a:extLst>
              <a:ext uri="{FF2B5EF4-FFF2-40B4-BE49-F238E27FC236}">
                <a16:creationId xmlns:a16="http://schemas.microsoft.com/office/drawing/2014/main" id="{67C17DA0-6D89-6AFE-E6FA-B57D3FB273F2}"/>
              </a:ext>
            </a:extLst>
          </p:cNvPr>
          <p:cNvSpPr/>
          <p:nvPr/>
        </p:nvSpPr>
        <p:spPr>
          <a:xfrm rot="966133">
            <a:off x="7834961" y="1052433"/>
            <a:ext cx="971499" cy="989949"/>
          </a:xfrm>
          <a:custGeom>
            <a:avLst/>
            <a:gdLst>
              <a:gd name="connsiteX0" fmla="*/ 0 w 1181100"/>
              <a:gd name="connsiteY0" fmla="*/ 590550 h 1181100"/>
              <a:gd name="connsiteX1" fmla="*/ 590550 w 1181100"/>
              <a:gd name="connsiteY1" fmla="*/ 0 h 1181100"/>
              <a:gd name="connsiteX2" fmla="*/ 1181100 w 1181100"/>
              <a:gd name="connsiteY2" fmla="*/ 590550 h 1181100"/>
              <a:gd name="connsiteX3" fmla="*/ 590550 w 1181100"/>
              <a:gd name="connsiteY3" fmla="*/ 1181100 h 1181100"/>
              <a:gd name="connsiteX4" fmla="*/ 0 w 1181100"/>
              <a:gd name="connsiteY4" fmla="*/ 590550 h 118110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81100"/>
              <a:gd name="connsiteY0" fmla="*/ 599890 h 1190440"/>
              <a:gd name="connsiteX1" fmla="*/ 590550 w 1181100"/>
              <a:gd name="connsiteY1" fmla="*/ 9340 h 1190440"/>
              <a:gd name="connsiteX2" fmla="*/ 1181100 w 1181100"/>
              <a:gd name="connsiteY2" fmla="*/ 599890 h 1190440"/>
              <a:gd name="connsiteX3" fmla="*/ 590550 w 1181100"/>
              <a:gd name="connsiteY3" fmla="*/ 1190440 h 1190440"/>
              <a:gd name="connsiteX4" fmla="*/ 0 w 1181100"/>
              <a:gd name="connsiteY4" fmla="*/ 599890 h 1190440"/>
              <a:gd name="connsiteX0" fmla="*/ 0 w 1155700"/>
              <a:gd name="connsiteY0" fmla="*/ 591194 h 1182521"/>
              <a:gd name="connsiteX1" fmla="*/ 590550 w 1155700"/>
              <a:gd name="connsiteY1" fmla="*/ 644 h 1182521"/>
              <a:gd name="connsiteX2" fmla="*/ 1155700 w 1155700"/>
              <a:gd name="connsiteY2" fmla="*/ 686444 h 1182521"/>
              <a:gd name="connsiteX3" fmla="*/ 590550 w 1155700"/>
              <a:gd name="connsiteY3" fmla="*/ 1181744 h 1182521"/>
              <a:gd name="connsiteX4" fmla="*/ 0 w 1155700"/>
              <a:gd name="connsiteY4" fmla="*/ 591194 h 1182521"/>
              <a:gd name="connsiteX0" fmla="*/ 0 w 1155700"/>
              <a:gd name="connsiteY0" fmla="*/ 591194 h 1182660"/>
              <a:gd name="connsiteX1" fmla="*/ 590550 w 1155700"/>
              <a:gd name="connsiteY1" fmla="*/ 644 h 1182660"/>
              <a:gd name="connsiteX2" fmla="*/ 1155700 w 1155700"/>
              <a:gd name="connsiteY2" fmla="*/ 686444 h 1182660"/>
              <a:gd name="connsiteX3" fmla="*/ 590550 w 1155700"/>
              <a:gd name="connsiteY3" fmla="*/ 1181744 h 1182660"/>
              <a:gd name="connsiteX4" fmla="*/ 0 w 1155700"/>
              <a:gd name="connsiteY4" fmla="*/ 591194 h 1182660"/>
              <a:gd name="connsiteX0" fmla="*/ 0 w 1155700"/>
              <a:gd name="connsiteY0" fmla="*/ 590742 h 1181519"/>
              <a:gd name="connsiteX1" fmla="*/ 590550 w 1155700"/>
              <a:gd name="connsiteY1" fmla="*/ 192 h 1181519"/>
              <a:gd name="connsiteX2" fmla="*/ 1155700 w 1155700"/>
              <a:gd name="connsiteY2" fmla="*/ 641542 h 1181519"/>
              <a:gd name="connsiteX3" fmla="*/ 590550 w 1155700"/>
              <a:gd name="connsiteY3" fmla="*/ 1181292 h 1181519"/>
              <a:gd name="connsiteX4" fmla="*/ 0 w 1155700"/>
              <a:gd name="connsiteY4" fmla="*/ 590742 h 1181519"/>
              <a:gd name="connsiteX0" fmla="*/ 0 w 1193800"/>
              <a:gd name="connsiteY0" fmla="*/ 590742 h 1181519"/>
              <a:gd name="connsiteX1" fmla="*/ 628650 w 1193800"/>
              <a:gd name="connsiteY1" fmla="*/ 192 h 1181519"/>
              <a:gd name="connsiteX2" fmla="*/ 1193800 w 1193800"/>
              <a:gd name="connsiteY2" fmla="*/ 641542 h 1181519"/>
              <a:gd name="connsiteX3" fmla="*/ 628650 w 1193800"/>
              <a:gd name="connsiteY3" fmla="*/ 1181292 h 1181519"/>
              <a:gd name="connsiteX4" fmla="*/ 0 w 1193800"/>
              <a:gd name="connsiteY4" fmla="*/ 590742 h 1181519"/>
              <a:gd name="connsiteX0" fmla="*/ 103 w 1193903"/>
              <a:gd name="connsiteY0" fmla="*/ 622423 h 1213200"/>
              <a:gd name="connsiteX1" fmla="*/ 584303 w 1193903"/>
              <a:gd name="connsiteY1" fmla="*/ 123 h 1213200"/>
              <a:gd name="connsiteX2" fmla="*/ 1193903 w 1193903"/>
              <a:gd name="connsiteY2" fmla="*/ 673223 h 1213200"/>
              <a:gd name="connsiteX3" fmla="*/ 628753 w 1193903"/>
              <a:gd name="connsiteY3" fmla="*/ 1212973 h 1213200"/>
              <a:gd name="connsiteX4" fmla="*/ 103 w 1193903"/>
              <a:gd name="connsiteY4" fmla="*/ 622423 h 1213200"/>
              <a:gd name="connsiteX0" fmla="*/ 103 w 1193903"/>
              <a:gd name="connsiteY0" fmla="*/ 622423 h 1216728"/>
              <a:gd name="connsiteX1" fmla="*/ 584303 w 1193903"/>
              <a:gd name="connsiteY1" fmla="*/ 123 h 1216728"/>
              <a:gd name="connsiteX2" fmla="*/ 1193903 w 1193903"/>
              <a:gd name="connsiteY2" fmla="*/ 673223 h 1216728"/>
              <a:gd name="connsiteX3" fmla="*/ 628753 w 1193903"/>
              <a:gd name="connsiteY3" fmla="*/ 1212973 h 1216728"/>
              <a:gd name="connsiteX4" fmla="*/ 103 w 1193903"/>
              <a:gd name="connsiteY4" fmla="*/ 622423 h 1216728"/>
              <a:gd name="connsiteX0" fmla="*/ 250 w 1194050"/>
              <a:gd name="connsiteY0" fmla="*/ 622423 h 1216728"/>
              <a:gd name="connsiteX1" fmla="*/ 584450 w 1194050"/>
              <a:gd name="connsiteY1" fmla="*/ 123 h 1216728"/>
              <a:gd name="connsiteX2" fmla="*/ 1194050 w 1194050"/>
              <a:gd name="connsiteY2" fmla="*/ 673223 h 1216728"/>
              <a:gd name="connsiteX3" fmla="*/ 654300 w 1194050"/>
              <a:gd name="connsiteY3" fmla="*/ 1212973 h 1216728"/>
              <a:gd name="connsiteX4" fmla="*/ 250 w 1194050"/>
              <a:gd name="connsiteY4" fmla="*/ 622423 h 1216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050" h="1216728">
                <a:moveTo>
                  <a:pt x="250" y="622423"/>
                </a:moveTo>
                <a:cubicBezTo>
                  <a:pt x="-11392" y="420281"/>
                  <a:pt x="385483" y="-8344"/>
                  <a:pt x="584450" y="123"/>
                </a:cubicBezTo>
                <a:cubicBezTo>
                  <a:pt x="783417" y="8590"/>
                  <a:pt x="1194050" y="347071"/>
                  <a:pt x="1194050" y="673223"/>
                </a:cubicBezTo>
                <a:cubicBezTo>
                  <a:pt x="1086100" y="993025"/>
                  <a:pt x="853267" y="1164290"/>
                  <a:pt x="654300" y="1212973"/>
                </a:cubicBezTo>
                <a:cubicBezTo>
                  <a:pt x="455333" y="1261656"/>
                  <a:pt x="11892" y="824565"/>
                  <a:pt x="250" y="622423"/>
                </a:cubicBezTo>
                <a:close/>
              </a:path>
            </a:pathLst>
          </a:custGeom>
          <a:noFill/>
          <a:ln w="31750">
            <a:solidFill>
              <a:schemeClr val="accent4"/>
            </a:solid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28" name="TextBox 27">
            <a:extLst>
              <a:ext uri="{FF2B5EF4-FFF2-40B4-BE49-F238E27FC236}">
                <a16:creationId xmlns:a16="http://schemas.microsoft.com/office/drawing/2014/main" id="{62A827C9-7D8B-EAB9-EDA2-42023555BC32}"/>
              </a:ext>
            </a:extLst>
          </p:cNvPr>
          <p:cNvSpPr txBox="1"/>
          <p:nvPr/>
        </p:nvSpPr>
        <p:spPr>
          <a:xfrm>
            <a:off x="8288036" y="2262869"/>
            <a:ext cx="2911013" cy="3220305"/>
          </a:xfrm>
          <a:prstGeom prst="rect">
            <a:avLst/>
          </a:prstGeom>
          <a:noFill/>
        </p:spPr>
        <p:txBody>
          <a:bodyPr wrap="square" lIns="91440" tIns="45720" rIns="91440" bIns="45720" rtlCol="0" anchor="t">
            <a:spAutoFit/>
          </a:bodyPr>
          <a:lstStyle/>
          <a:p>
            <a:pPr>
              <a:buFont typeface="Arial" panose="020B0604020202020204" pitchFamily="34" charset="0"/>
              <a:buChar char="•"/>
            </a:pPr>
            <a:r>
              <a:rPr lang="en-GB" sz="1050" b="1">
                <a:latin typeface="Poppins" panose="00000500000000000000" pitchFamily="2" charset="0"/>
                <a:ea typeface="+mn-lt"/>
                <a:cs typeface="Poppins" panose="00000500000000000000" pitchFamily="2" charset="0"/>
              </a:rPr>
              <a:t> Data process discovery</a:t>
            </a:r>
          </a:p>
          <a:p>
            <a:pPr>
              <a:buFont typeface="Arial" panose="020B0604020202020204" pitchFamily="34" charset="0"/>
              <a:buChar char="•"/>
            </a:pPr>
            <a:endParaRPr lang="en-GB" sz="1050" b="1">
              <a:latin typeface="Poppins" panose="00000500000000000000" pitchFamily="2" charset="0"/>
              <a:ea typeface="+mn-lt"/>
              <a:cs typeface="Poppins" panose="00000500000000000000" pitchFamily="2" charset="0"/>
            </a:endParaRPr>
          </a:p>
          <a:p>
            <a:pPr>
              <a:buFont typeface="Arial" panose="020B0604020202020204" pitchFamily="34" charset="0"/>
              <a:buChar char="•"/>
            </a:pPr>
            <a:r>
              <a:rPr lang="en-GB" sz="1050" b="1">
                <a:latin typeface="Poppins" panose="00000500000000000000" pitchFamily="2" charset="0"/>
                <a:ea typeface="+mn-lt"/>
                <a:cs typeface="Poppins" panose="00000500000000000000" pitchFamily="2" charset="0"/>
              </a:rPr>
              <a:t> Developing an application </a:t>
            </a:r>
            <a:r>
              <a:rPr lang="en-GB" sz="1050">
                <a:latin typeface="Poppins" panose="00000500000000000000" pitchFamily="2" charset="0"/>
                <a:ea typeface="+mn-lt"/>
                <a:cs typeface="Poppins" panose="00000500000000000000" pitchFamily="2" charset="0"/>
              </a:rPr>
              <a:t>that can gather and unify data, allowing users to edit all data</a:t>
            </a:r>
          </a:p>
          <a:p>
            <a:pPr>
              <a:buFont typeface="Arial" panose="020B0604020202020204" pitchFamily="34" charset="0"/>
              <a:buChar char="•"/>
            </a:pPr>
            <a:endParaRPr lang="en-GB" sz="1050">
              <a:latin typeface="Poppins" panose="00000500000000000000" pitchFamily="2" charset="0"/>
              <a:ea typeface="+mn-lt"/>
              <a:cs typeface="Poppins" panose="00000500000000000000" pitchFamily="2" charset="0"/>
            </a:endParaRPr>
          </a:p>
          <a:p>
            <a:pPr>
              <a:buFont typeface="Arial" panose="020B0604020202020204" pitchFamily="34" charset="0"/>
              <a:buChar char="•"/>
            </a:pPr>
            <a:r>
              <a:rPr lang="en-GB" sz="1050" b="1">
                <a:latin typeface="Poppins" panose="00000500000000000000" pitchFamily="2" charset="0"/>
                <a:ea typeface="+mn-lt"/>
                <a:cs typeface="Poppins" panose="00000500000000000000" pitchFamily="2" charset="0"/>
              </a:rPr>
              <a:t> Bi-directional API: </a:t>
            </a:r>
            <a:r>
              <a:rPr lang="en-GB" sz="1050">
                <a:latin typeface="Poppins" panose="00000500000000000000" pitchFamily="2" charset="0"/>
                <a:ea typeface="+mn-lt"/>
                <a:cs typeface="Poppins" panose="00000500000000000000" pitchFamily="2" charset="0"/>
              </a:rPr>
              <a:t>Send &amp; and receive event Information to any required system to create an event and receive back IDs so that bidirectional updates can be performed from either system.</a:t>
            </a:r>
          </a:p>
          <a:p>
            <a:pPr>
              <a:buFont typeface="Arial" panose="020B0604020202020204" pitchFamily="34" charset="0"/>
              <a:buChar char="•"/>
            </a:pPr>
            <a:endParaRPr lang="en-GB" sz="1050">
              <a:latin typeface="Poppins" panose="00000500000000000000" pitchFamily="2" charset="0"/>
              <a:cs typeface="Poppins" panose="00000500000000000000" pitchFamily="2" charset="0"/>
            </a:endParaRPr>
          </a:p>
          <a:p>
            <a:pPr>
              <a:buFont typeface="Arial" panose="020B0604020202020204" pitchFamily="34" charset="0"/>
              <a:buChar char="•"/>
            </a:pPr>
            <a:r>
              <a:rPr lang="en-GB" sz="1050" b="1">
                <a:latin typeface="Poppins" panose="00000500000000000000" pitchFamily="2" charset="0"/>
                <a:ea typeface="+mn-lt"/>
                <a:cs typeface="Poppins" panose="00000500000000000000" pitchFamily="2" charset="0"/>
              </a:rPr>
              <a:t> Data governance: </a:t>
            </a:r>
            <a:r>
              <a:rPr lang="en-GB" sz="1050">
                <a:latin typeface="Poppins" panose="00000500000000000000" pitchFamily="2" charset="0"/>
                <a:ea typeface="+mn-lt"/>
                <a:cs typeface="Poppins" panose="00000500000000000000" pitchFamily="2" charset="0"/>
              </a:rPr>
              <a:t>create a method to ensure data quality and completeness.  </a:t>
            </a:r>
          </a:p>
          <a:p>
            <a:pPr>
              <a:buFont typeface="Arial" panose="020B0604020202020204" pitchFamily="34" charset="0"/>
              <a:buChar char="•"/>
            </a:pPr>
            <a:endParaRPr lang="en-GB" sz="1050">
              <a:latin typeface="Poppins" panose="00000500000000000000" pitchFamily="2" charset="0"/>
              <a:ea typeface="+mn-lt"/>
              <a:cs typeface="Poppins" panose="00000500000000000000" pitchFamily="2" charset="0"/>
            </a:endParaRPr>
          </a:p>
          <a:p>
            <a:pPr>
              <a:buFont typeface="Arial" panose="020B0604020202020204" pitchFamily="34" charset="0"/>
              <a:buChar char="•"/>
            </a:pPr>
            <a:r>
              <a:rPr lang="en-GB" sz="1050" b="1">
                <a:latin typeface="Poppins" panose="00000500000000000000" pitchFamily="2" charset="0"/>
                <a:ea typeface="+mn-lt"/>
                <a:cs typeface="Poppins" panose="00000500000000000000" pitchFamily="2" charset="0"/>
              </a:rPr>
              <a:t> Training: </a:t>
            </a:r>
            <a:r>
              <a:rPr lang="en-GB" sz="1050">
                <a:latin typeface="Poppins" panose="00000500000000000000" pitchFamily="2" charset="0"/>
                <a:ea typeface="+mn-lt"/>
                <a:cs typeface="Poppins" panose="00000500000000000000" pitchFamily="2" charset="0"/>
              </a:rPr>
              <a:t>All teams on how to enter events into the new application</a:t>
            </a:r>
          </a:p>
          <a:p>
            <a:pPr marL="171450" indent="-171450">
              <a:lnSpc>
                <a:spcPct val="150000"/>
              </a:lnSpc>
              <a:buFont typeface="Arial" panose="020B0604020202020204" pitchFamily="34" charset="0"/>
              <a:buChar char="•"/>
            </a:pPr>
            <a:endParaRPr lang="en-GB" sz="1050">
              <a:latin typeface="Poppins" panose="00000500000000000000" pitchFamily="2" charset="0"/>
              <a:ea typeface="Open Sans" panose="020B0606030504020204" pitchFamily="34" charset="0"/>
              <a:cs typeface="Poppins" panose="00000500000000000000" pitchFamily="2" charset="0"/>
            </a:endParaRPr>
          </a:p>
        </p:txBody>
      </p:sp>
    </p:spTree>
    <p:extLst>
      <p:ext uri="{BB962C8B-B14F-4D97-AF65-F5344CB8AC3E}">
        <p14:creationId xmlns:p14="http://schemas.microsoft.com/office/powerpoint/2010/main" val="3770969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7EA1A-2EF1-96D6-B07D-B171BC45AEE0}"/>
              </a:ext>
            </a:extLst>
          </p:cNvPr>
          <p:cNvSpPr>
            <a:spLocks noGrp="1"/>
          </p:cNvSpPr>
          <p:nvPr>
            <p:ph idx="1"/>
          </p:nvPr>
        </p:nvSpPr>
        <p:spPr>
          <a:xfrm>
            <a:off x="583560" y="1093113"/>
            <a:ext cx="11353800" cy="4381499"/>
          </a:xfrm>
        </p:spPr>
        <p:txBody>
          <a:bodyPr vert="horz" lIns="0" tIns="0" rIns="0" bIns="0" rtlCol="0" anchor="t">
            <a:noAutofit/>
          </a:bodyPr>
          <a:lstStyle/>
          <a:p>
            <a:endParaRPr lang="en-US"/>
          </a:p>
          <a:p>
            <a:endParaRPr lang="en-US">
              <a:latin typeface="Arial"/>
              <a:cs typeface="Arial"/>
            </a:endParaRPr>
          </a:p>
          <a:p>
            <a:endParaRPr lang="en-US"/>
          </a:p>
          <a:p>
            <a:endParaRPr lang="en-US">
              <a:latin typeface="Arial"/>
              <a:cs typeface="Arial"/>
            </a:endParaRPr>
          </a:p>
          <a:p>
            <a:endParaRPr lang="en-US"/>
          </a:p>
        </p:txBody>
      </p:sp>
      <p:sp>
        <p:nvSpPr>
          <p:cNvPr id="4" name="Slide Number Placeholder 3">
            <a:extLst>
              <a:ext uri="{FF2B5EF4-FFF2-40B4-BE49-F238E27FC236}">
                <a16:creationId xmlns:a16="http://schemas.microsoft.com/office/drawing/2014/main" id="{C40677BF-E64F-80A2-3D0F-49DFBAF68B03}"/>
              </a:ext>
            </a:extLst>
          </p:cNvPr>
          <p:cNvSpPr>
            <a:spLocks noGrp="1"/>
          </p:cNvSpPr>
          <p:nvPr>
            <p:ph type="sldNum" sz="quarter" idx="4"/>
          </p:nvPr>
        </p:nvSpPr>
        <p:spPr/>
        <p:txBody>
          <a:bodyPr/>
          <a:lstStyle/>
          <a:p>
            <a:fld id="{28A7D70B-BA5B-454D-9E9C-85AA311AB73C}" type="slidenum">
              <a:rPr lang="en-US" smtClean="0"/>
              <a:pPr/>
              <a:t>40</a:t>
            </a:fld>
            <a:endParaRPr lang="en-US"/>
          </a:p>
        </p:txBody>
      </p:sp>
      <p:graphicFrame>
        <p:nvGraphicFramePr>
          <p:cNvPr id="8" name="Table 5">
            <a:extLst>
              <a:ext uri="{FF2B5EF4-FFF2-40B4-BE49-F238E27FC236}">
                <a16:creationId xmlns:a16="http://schemas.microsoft.com/office/drawing/2014/main" id="{C4F96984-49F4-368D-E595-179CCE3E582B}"/>
              </a:ext>
            </a:extLst>
          </p:cNvPr>
          <p:cNvGraphicFramePr>
            <a:graphicFrameLocks/>
          </p:cNvGraphicFramePr>
          <p:nvPr/>
        </p:nvGraphicFramePr>
        <p:xfrm>
          <a:off x="419100" y="1076978"/>
          <a:ext cx="10973422" cy="5090443"/>
        </p:xfrm>
        <a:graphic>
          <a:graphicData uri="http://schemas.openxmlformats.org/drawingml/2006/table">
            <a:tbl>
              <a:tblPr firstRow="1" bandRow="1">
                <a:tableStyleId>{21E4AEA4-8DFA-4A89-87EB-49C32662AFE0}</a:tableStyleId>
              </a:tblPr>
              <a:tblGrid>
                <a:gridCol w="5486711">
                  <a:extLst>
                    <a:ext uri="{9D8B030D-6E8A-4147-A177-3AD203B41FA5}">
                      <a16:colId xmlns:a16="http://schemas.microsoft.com/office/drawing/2014/main" val="1880727806"/>
                    </a:ext>
                  </a:extLst>
                </a:gridCol>
                <a:gridCol w="5486711">
                  <a:extLst>
                    <a:ext uri="{9D8B030D-6E8A-4147-A177-3AD203B41FA5}">
                      <a16:colId xmlns:a16="http://schemas.microsoft.com/office/drawing/2014/main" val="604011256"/>
                    </a:ext>
                  </a:extLst>
                </a:gridCol>
              </a:tblGrid>
              <a:tr h="288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latin typeface="Poppins Black" panose="00000A00000000000000" pitchFamily="2" charset="0"/>
                          <a:cs typeface="Poppins Black" panose="00000A00000000000000" pitchFamily="2" charset="0"/>
                        </a:rPr>
                        <a:t>OPTION 1: </a:t>
                      </a:r>
                      <a:r>
                        <a:rPr lang="en-US" sz="1600" b="0" kern="1200">
                          <a:solidFill>
                            <a:schemeClr val="lt1"/>
                          </a:solidFill>
                          <a:latin typeface="Poppins Black" panose="00000A00000000000000" pitchFamily="2" charset="0"/>
                          <a:cs typeface="Poppins Black" panose="00000A00000000000000" pitchFamily="2" charset="0"/>
                        </a:rPr>
                        <a:t>TECHNOLOGY: WEB APPLICATION</a:t>
                      </a:r>
                      <a:endParaRPr lang="en-US" sz="1600" b="0" kern="1200">
                        <a:solidFill>
                          <a:schemeClr val="lt1"/>
                        </a:solidFill>
                        <a:latin typeface="Poppins Black" panose="00000A00000000000000" pitchFamily="2" charset="0"/>
                        <a:ea typeface="+mn-ea"/>
                        <a:cs typeface="Poppins Black" panose="00000A00000000000000" pitchFamily="2" charset="0"/>
                      </a:endParaRPr>
                    </a:p>
                  </a:txBody>
                  <a:tcPr/>
                </a:tc>
                <a:tc>
                  <a:txBody>
                    <a:bodyPr/>
                    <a:lstStyle/>
                    <a:p>
                      <a:pPr lvl="0">
                        <a:buNone/>
                      </a:pPr>
                      <a:r>
                        <a:rPr lang="en-US" sz="1600" b="0">
                          <a:latin typeface="Poppins Black" panose="00000A00000000000000" pitchFamily="2" charset="0"/>
                          <a:cs typeface="Poppins Black" panose="00000A00000000000000" pitchFamily="2" charset="0"/>
                        </a:rPr>
                        <a:t>OPTION 2: </a:t>
                      </a:r>
                      <a:r>
                        <a:rPr lang="en-US" sz="1600" b="0" kern="1200" noProof="0">
                          <a:solidFill>
                            <a:schemeClr val="lt1"/>
                          </a:solidFill>
                          <a:latin typeface="Poppins Black" panose="00000A00000000000000" pitchFamily="2" charset="0"/>
                          <a:cs typeface="Poppins Black" panose="00000A00000000000000" pitchFamily="2" charset="0"/>
                        </a:rPr>
                        <a:t>POWER PLATFORMS</a:t>
                      </a:r>
                      <a:r>
                        <a:rPr lang="en-US" sz="1600" b="0" kern="1200">
                          <a:solidFill>
                            <a:schemeClr val="lt1"/>
                          </a:solidFill>
                          <a:latin typeface="Poppins Black" panose="00000A00000000000000" pitchFamily="2" charset="0"/>
                          <a:cs typeface="Poppins Black" panose="00000A00000000000000" pitchFamily="2" charset="0"/>
                        </a:rPr>
                        <a:t> </a:t>
                      </a:r>
                      <a:endParaRPr lang="en-US" sz="1600" b="0">
                        <a:latin typeface="Poppins Black" panose="00000A00000000000000" pitchFamily="2" charset="0"/>
                        <a:cs typeface="Poppins Black" panose="00000A00000000000000" pitchFamily="2" charset="0"/>
                      </a:endParaRPr>
                    </a:p>
                  </a:txBody>
                  <a:tcPr/>
                </a:tc>
                <a:extLst>
                  <a:ext uri="{0D108BD9-81ED-4DB2-BD59-A6C34878D82A}">
                    <a16:rowId xmlns:a16="http://schemas.microsoft.com/office/drawing/2014/main" val="3707318324"/>
                  </a:ext>
                </a:extLst>
              </a:tr>
              <a:tr h="25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3RD PARTY VENDOR DEVELOPMENT</a:t>
                      </a:r>
                      <a:endParaRPr lang="en-US" sz="1000">
                        <a:latin typeface="Poppins" panose="00000500000000000000" pitchFamily="2" charset="0"/>
                        <a:cs typeface="Poppins" panose="00000500000000000000" pitchFamily="2" charset="0"/>
                      </a:endParaRPr>
                    </a:p>
                  </a:txBody>
                  <a:tcPr/>
                </a:tc>
                <a:tc>
                  <a:txBody>
                    <a:bodyPr/>
                    <a:lstStyle/>
                    <a:p>
                      <a:pPr lvl="0" algn="l">
                        <a:lnSpc>
                          <a:spcPct val="100000"/>
                        </a:lnSpc>
                        <a:spcBef>
                          <a:spcPts val="0"/>
                        </a:spcBef>
                        <a:spcAft>
                          <a:spcPts val="0"/>
                        </a:spcAft>
                        <a:buNone/>
                      </a:pPr>
                      <a:r>
                        <a:rPr lang="en-US" sz="1000" b="0" kern="1200">
                          <a:solidFill>
                            <a:schemeClr val="tx1"/>
                          </a:solidFill>
                        </a:rPr>
                        <a:t>MOMENTUM </a:t>
                      </a:r>
                      <a:r>
                        <a:rPr lang="en-US" sz="1000" b="0">
                          <a:solidFill>
                            <a:schemeClr val="tx1"/>
                          </a:solidFill>
                        </a:rPr>
                        <a:t>DEVELOPMENT</a:t>
                      </a:r>
                      <a:r>
                        <a:rPr lang="en-US" sz="1000" b="0" u="none" strike="noStrike" noProof="0">
                          <a:solidFill>
                            <a:schemeClr val="tx1"/>
                          </a:solidFill>
                        </a:rPr>
                        <a:t>:</a:t>
                      </a:r>
                      <a:endParaRPr lang="en-US" sz="1000" b="0" i="0" u="none" strike="noStrike" noProof="0">
                        <a:solidFill>
                          <a:schemeClr val="tx1"/>
                        </a:solidFill>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317114441"/>
                  </a:ext>
                </a:extLst>
              </a:tr>
              <a:tr h="4502915">
                <a:tc>
                  <a:txBody>
                    <a:bodyPr/>
                    <a:lstStyle/>
                    <a:p>
                      <a:pPr marL="171450" lvl="0" indent="-171450" algn="l" defTabSz="914400" rtl="0" eaLnBrk="1" latinLnBrk="0" hangingPunct="1">
                        <a:lnSpc>
                          <a:spcPct val="150000"/>
                        </a:lnSpc>
                        <a:spcBef>
                          <a:spcPts val="0"/>
                        </a:spcBef>
                        <a:spcAft>
                          <a:spcPts val="0"/>
                        </a:spcAft>
                        <a:buFont typeface="Arial"/>
                        <a:buChar char="•"/>
                      </a:pPr>
                      <a:endParaRPr lang="en-GB" sz="1100" b="1" u="none" strike="noStrike" kern="1200" noProof="0">
                        <a:solidFill>
                          <a:schemeClr val="dk1"/>
                        </a:solidFill>
                        <a:latin typeface="+mn-lt"/>
                        <a:ea typeface="+mn-ea"/>
                        <a:cs typeface="+mn-cs"/>
                      </a:endParaRPr>
                    </a:p>
                    <a:p>
                      <a:pPr marL="171450" lvl="0" indent="-171450" algn="l" defTabSz="914400" rtl="0" eaLnBrk="1" latinLnBrk="0" hangingPunct="1">
                        <a:lnSpc>
                          <a:spcPct val="150000"/>
                        </a:lnSpc>
                        <a:spcBef>
                          <a:spcPts val="0"/>
                        </a:spcBef>
                        <a:spcAft>
                          <a:spcPts val="0"/>
                        </a:spcAft>
                        <a:buFont typeface="Arial"/>
                        <a:buChar char="•"/>
                      </a:pPr>
                      <a:r>
                        <a:rPr lang="en-GB" sz="1100" b="1" u="none" strike="noStrike" kern="1200" noProof="0">
                          <a:solidFill>
                            <a:schemeClr val="dk1"/>
                          </a:solidFill>
                          <a:latin typeface="+mn-lt"/>
                          <a:ea typeface="+mn-ea"/>
                          <a:cs typeface="+mn-cs"/>
                        </a:rPr>
                        <a:t>High Initial Development Cost: </a:t>
                      </a:r>
                      <a:r>
                        <a:rPr lang="en-GB" sz="1100" b="0" u="none" strike="noStrike" kern="1200" noProof="0">
                          <a:solidFill>
                            <a:schemeClr val="dk1"/>
                          </a:solidFill>
                          <a:latin typeface="+mn-lt"/>
                          <a:ea typeface="+mn-ea"/>
                          <a:cs typeface="+mn-cs"/>
                        </a:rPr>
                        <a:t>Initial development cost of $120,000.</a:t>
                      </a:r>
                      <a:endParaRPr lang="en-US" sz="1100" b="0" u="none" strike="noStrike" kern="1200" noProof="0">
                        <a:solidFill>
                          <a:schemeClr val="dk1"/>
                        </a:solidFill>
                        <a:latin typeface="+mn-lt"/>
                        <a:ea typeface="+mn-ea"/>
                        <a:cs typeface="+mn-cs"/>
                      </a:endParaRPr>
                    </a:p>
                    <a:p>
                      <a:pPr marL="171450" lvl="0" indent="-171450" algn="l" defTabSz="914400" rtl="0" eaLnBrk="1" latinLnBrk="0" hangingPunct="1">
                        <a:lnSpc>
                          <a:spcPct val="150000"/>
                        </a:lnSpc>
                        <a:spcBef>
                          <a:spcPts val="0"/>
                        </a:spcBef>
                        <a:spcAft>
                          <a:spcPts val="0"/>
                        </a:spcAft>
                        <a:buFont typeface="Arial"/>
                        <a:buChar char="•"/>
                      </a:pPr>
                      <a:r>
                        <a:rPr lang="en-GB" sz="1100" b="0" u="none" strike="noStrike" kern="1200" noProof="0">
                          <a:solidFill>
                            <a:schemeClr val="dk1"/>
                          </a:solidFill>
                          <a:latin typeface="+mn-lt"/>
                          <a:ea typeface="+mn-ea"/>
                          <a:cs typeface="+mn-cs"/>
                        </a:rPr>
                        <a:t>Support Cost: Additional support cost tied to this option, which has not been scoped on the estimate provided by the 3rd party.</a:t>
                      </a:r>
                      <a:endParaRPr lang="en-US" sz="1100" b="0" u="none" strike="noStrike" kern="1200" noProof="0">
                        <a:solidFill>
                          <a:schemeClr val="dk1"/>
                        </a:solidFill>
                        <a:latin typeface="+mn-lt"/>
                        <a:ea typeface="+mn-ea"/>
                        <a:cs typeface="+mn-cs"/>
                      </a:endParaRPr>
                    </a:p>
                    <a:p>
                      <a:pPr marL="171450" lvl="0" indent="-171450" algn="l" defTabSz="914400" rtl="0" eaLnBrk="1" latinLnBrk="0" hangingPunct="1">
                        <a:lnSpc>
                          <a:spcPct val="150000"/>
                        </a:lnSpc>
                        <a:spcBef>
                          <a:spcPts val="0"/>
                        </a:spcBef>
                        <a:spcAft>
                          <a:spcPts val="0"/>
                        </a:spcAft>
                        <a:buFont typeface="Arial"/>
                        <a:buChar char="•"/>
                      </a:pPr>
                      <a:r>
                        <a:rPr lang="en-GB" sz="1100" b="1" u="none" strike="noStrike" kern="1200" noProof="0">
                          <a:solidFill>
                            <a:schemeClr val="dk1"/>
                          </a:solidFill>
                          <a:latin typeface="+mn-lt"/>
                          <a:ea typeface="+mn-ea"/>
                          <a:cs typeface="+mn-cs"/>
                        </a:rPr>
                        <a:t>Costly additional features</a:t>
                      </a:r>
                      <a:r>
                        <a:rPr lang="en-GB" sz="1100" b="0" u="none" strike="noStrike" kern="1200" noProof="0">
                          <a:solidFill>
                            <a:schemeClr val="dk1"/>
                          </a:solidFill>
                          <a:latin typeface="+mn-lt"/>
                          <a:ea typeface="+mn-ea"/>
                          <a:cs typeface="+mn-cs"/>
                        </a:rPr>
                        <a:t>. Cost for any additional features and integrations derived of future requirements.</a:t>
                      </a:r>
                      <a:endParaRPr lang="en-US" sz="1100" b="0" u="none" strike="noStrike" kern="1200" noProof="0">
                        <a:solidFill>
                          <a:schemeClr val="dk1"/>
                        </a:solidFill>
                        <a:latin typeface="+mn-lt"/>
                        <a:ea typeface="+mn-ea"/>
                        <a:cs typeface="+mn-cs"/>
                      </a:endParaRPr>
                    </a:p>
                    <a:p>
                      <a:pPr marL="171450" lvl="0" indent="-171450" algn="l" defTabSz="914400" rtl="0" eaLnBrk="1" latinLnBrk="0" hangingPunct="1">
                        <a:lnSpc>
                          <a:spcPct val="150000"/>
                        </a:lnSpc>
                        <a:spcBef>
                          <a:spcPts val="0"/>
                        </a:spcBef>
                        <a:spcAft>
                          <a:spcPts val="0"/>
                        </a:spcAft>
                        <a:buFont typeface="Arial"/>
                        <a:buChar char="•"/>
                      </a:pPr>
                      <a:r>
                        <a:rPr lang="en-GB" sz="1100" b="1" u="none" strike="noStrike" kern="1200" noProof="0">
                          <a:solidFill>
                            <a:schemeClr val="dk1"/>
                          </a:solidFill>
                          <a:latin typeface="+mn-lt"/>
                          <a:ea typeface="+mn-ea"/>
                          <a:cs typeface="+mn-cs"/>
                        </a:rPr>
                        <a:t>Development Time: </a:t>
                      </a:r>
                      <a:r>
                        <a:rPr lang="en-GB" sz="1100" b="0" u="none" strike="noStrike" kern="1200" noProof="0">
                          <a:solidFill>
                            <a:schemeClr val="dk1"/>
                          </a:solidFill>
                          <a:latin typeface="+mn-lt"/>
                          <a:ea typeface="+mn-ea"/>
                          <a:cs typeface="+mn-cs"/>
                        </a:rPr>
                        <a:t>Development would be more time-consuming</a:t>
                      </a:r>
                      <a:endParaRPr lang="en-US" sz="1100" b="0" u="none" strike="noStrike" kern="1200" noProof="0">
                        <a:solidFill>
                          <a:schemeClr val="dk1"/>
                        </a:solidFill>
                        <a:latin typeface="+mn-lt"/>
                        <a:ea typeface="+mn-ea"/>
                        <a:cs typeface="+mn-cs"/>
                      </a:endParaRPr>
                    </a:p>
                    <a:p>
                      <a:pPr marL="171450" lvl="0" indent="-171450" algn="l" defTabSz="914400" rtl="0" eaLnBrk="1" latinLnBrk="0" hangingPunct="1">
                        <a:lnSpc>
                          <a:spcPct val="150000"/>
                        </a:lnSpc>
                        <a:spcBef>
                          <a:spcPts val="0"/>
                        </a:spcBef>
                        <a:spcAft>
                          <a:spcPts val="0"/>
                        </a:spcAft>
                        <a:buFont typeface="Arial"/>
                        <a:buChar char="•"/>
                      </a:pPr>
                      <a:r>
                        <a:rPr lang="en-GB" sz="1100" b="1" u="none" strike="noStrike" kern="1200" noProof="0">
                          <a:solidFill>
                            <a:schemeClr val="dk1"/>
                          </a:solidFill>
                          <a:latin typeface="+mn-lt"/>
                          <a:ea typeface="+mn-ea"/>
                          <a:cs typeface="+mn-cs"/>
                        </a:rPr>
                        <a:t>3rd party dependency</a:t>
                      </a:r>
                      <a:r>
                        <a:rPr lang="en-GB" sz="1100" b="0" u="none" strike="noStrike" kern="1200" noProof="0">
                          <a:solidFill>
                            <a:schemeClr val="dk1"/>
                          </a:solidFill>
                          <a:latin typeface="+mn-lt"/>
                          <a:ea typeface="+mn-ea"/>
                          <a:cs typeface="+mn-cs"/>
                        </a:rPr>
                        <a:t>: A higher level of technical expertise requires a 3rd party to handle development and ongoing support.</a:t>
                      </a:r>
                      <a:endParaRPr lang="en-US" sz="1100" b="0" u="none" strike="noStrike" kern="1200" noProof="0">
                        <a:solidFill>
                          <a:schemeClr val="dk1"/>
                        </a:solidFill>
                        <a:latin typeface="+mn-lt"/>
                        <a:ea typeface="+mn-ea"/>
                        <a:cs typeface="+mn-cs"/>
                      </a:endParaRPr>
                    </a:p>
                    <a:p>
                      <a:pPr marL="171450" lvl="0" indent="-171450" algn="l" defTabSz="914400" rtl="0" eaLnBrk="1" latinLnBrk="0" hangingPunct="1">
                        <a:lnSpc>
                          <a:spcPct val="150000"/>
                        </a:lnSpc>
                        <a:spcBef>
                          <a:spcPts val="0"/>
                        </a:spcBef>
                        <a:spcAft>
                          <a:spcPts val="0"/>
                        </a:spcAft>
                        <a:buFont typeface="Arial"/>
                        <a:buChar char="•"/>
                      </a:pPr>
                      <a:r>
                        <a:rPr lang="en-GB" sz="1100" b="1" u="none" strike="noStrike" kern="1200" noProof="0">
                          <a:solidFill>
                            <a:schemeClr val="dk1"/>
                          </a:solidFill>
                          <a:latin typeface="+mn-lt"/>
                          <a:ea typeface="+mn-ea"/>
                          <a:cs typeface="+mn-cs"/>
                        </a:rPr>
                        <a:t>Maintenance</a:t>
                      </a:r>
                      <a:r>
                        <a:rPr lang="en-GB" sz="1100" b="0" u="none" strike="noStrike" kern="1200" noProof="0">
                          <a:solidFill>
                            <a:schemeClr val="dk1"/>
                          </a:solidFill>
                          <a:latin typeface="+mn-lt"/>
                          <a:ea typeface="+mn-ea"/>
                          <a:cs typeface="+mn-cs"/>
                        </a:rPr>
                        <a:t>: Requirement for ongoing maintenance, updates, and security patches.</a:t>
                      </a:r>
                      <a:endParaRPr lang="en-US" sz="1100" b="0" u="none" strike="noStrike" kern="1200" noProof="0">
                        <a:solidFill>
                          <a:schemeClr val="dk1"/>
                        </a:solidFill>
                        <a:latin typeface="+mn-lt"/>
                        <a:ea typeface="+mn-ea"/>
                        <a:cs typeface="+mn-cs"/>
                      </a:endParaRPr>
                    </a:p>
                    <a:p>
                      <a:pPr marL="171450" lvl="0" indent="-171450" algn="l" defTabSz="914400" rtl="0" eaLnBrk="1" latinLnBrk="0" hangingPunct="1">
                        <a:lnSpc>
                          <a:spcPct val="150000"/>
                        </a:lnSpc>
                        <a:spcBef>
                          <a:spcPts val="0"/>
                        </a:spcBef>
                        <a:spcAft>
                          <a:spcPts val="0"/>
                        </a:spcAft>
                        <a:buFont typeface="Arial"/>
                        <a:buChar char="•"/>
                      </a:pPr>
                      <a:r>
                        <a:rPr lang="en-GB" sz="1100" b="1" u="none" strike="noStrike" kern="1200" noProof="0">
                          <a:solidFill>
                            <a:schemeClr val="dk1"/>
                          </a:solidFill>
                          <a:latin typeface="+mn-lt"/>
                          <a:ea typeface="+mn-ea"/>
                          <a:cs typeface="+mn-cs"/>
                        </a:rPr>
                        <a:t>Compatibility Issues: </a:t>
                      </a:r>
                      <a:r>
                        <a:rPr lang="en-GB" sz="1100" b="0" u="none" strike="noStrike" kern="1200" noProof="0">
                          <a:solidFill>
                            <a:schemeClr val="dk1"/>
                          </a:solidFill>
                          <a:latin typeface="+mn-lt"/>
                          <a:ea typeface="+mn-ea"/>
                          <a:cs typeface="+mn-cs"/>
                        </a:rPr>
                        <a:t>Ensuring compatibility with various browsers and devices can be challenging.</a:t>
                      </a:r>
                      <a:endParaRPr lang="en-US" sz="1100" b="0" u="none" strike="noStrike" kern="1200" noProof="0">
                        <a:solidFill>
                          <a:schemeClr val="dk1"/>
                        </a:solidFill>
                        <a:latin typeface="+mn-lt"/>
                        <a:ea typeface="+mn-ea"/>
                        <a:cs typeface="+mn-cs"/>
                      </a:endParaRPr>
                    </a:p>
                    <a:p>
                      <a:pPr marL="0" lvl="0" indent="0">
                        <a:lnSpc>
                          <a:spcPct val="150000"/>
                        </a:lnSpc>
                        <a:spcAft>
                          <a:spcPts val="1200"/>
                        </a:spcAft>
                        <a:buNone/>
                      </a:pPr>
                      <a:endParaRPr lang="en-US" sz="1400"/>
                    </a:p>
                    <a:p>
                      <a:pPr marL="0" lvl="0" indent="0" algn="l">
                        <a:lnSpc>
                          <a:spcPct val="150000"/>
                        </a:lnSpc>
                        <a:spcBef>
                          <a:spcPts val="0"/>
                        </a:spcBef>
                        <a:spcAft>
                          <a:spcPts val="0"/>
                        </a:spcAft>
                        <a:buNone/>
                      </a:pPr>
                      <a:endParaRPr lang="en-GB" sz="1100" b="0" u="none" strike="noStrike" noProof="0"/>
                    </a:p>
                    <a:p>
                      <a:pPr marL="285750" lvl="0" indent="-285750">
                        <a:lnSpc>
                          <a:spcPct val="150000"/>
                        </a:lnSpc>
                        <a:spcAft>
                          <a:spcPts val="1200"/>
                        </a:spcAft>
                        <a:buFont typeface="Arial" panose="020B0604020202020204" pitchFamily="34" charset="0"/>
                        <a:buChar char="•"/>
                      </a:pPr>
                      <a:endParaRPr lang="en-US" sz="1000" b="0" u="none" strike="noStrike" kern="1200">
                        <a:solidFill>
                          <a:schemeClr val="dk1"/>
                        </a:solidFill>
                        <a:latin typeface="Poppins" panose="00000500000000000000" pitchFamily="2" charset="0"/>
                        <a:ea typeface="+mn-ea"/>
                        <a:cs typeface="Poppins" panose="00000500000000000000" pitchFamily="2" charset="0"/>
                      </a:endParaRPr>
                    </a:p>
                  </a:txBody>
                  <a:tcPr/>
                </a:tc>
                <a:tc>
                  <a:txBody>
                    <a:bodyPr/>
                    <a:lstStyle/>
                    <a:p>
                      <a:pPr marL="171450" lvl="0" indent="-171450" algn="l">
                        <a:lnSpc>
                          <a:spcPct val="150000"/>
                        </a:lnSpc>
                        <a:spcBef>
                          <a:spcPts val="0"/>
                        </a:spcBef>
                        <a:spcAft>
                          <a:spcPts val="0"/>
                        </a:spcAft>
                        <a:buFont typeface="Arial"/>
                        <a:buChar char="•"/>
                      </a:pPr>
                      <a:endParaRPr lang="en-GB" sz="1100" b="1" u="none" strike="noStrike" noProof="0"/>
                    </a:p>
                    <a:p>
                      <a:pPr marL="171450" lvl="0" indent="-171450" algn="l">
                        <a:lnSpc>
                          <a:spcPct val="150000"/>
                        </a:lnSpc>
                        <a:spcBef>
                          <a:spcPts val="0"/>
                        </a:spcBef>
                        <a:spcAft>
                          <a:spcPts val="0"/>
                        </a:spcAft>
                        <a:buFont typeface="Arial"/>
                        <a:buChar char="•"/>
                      </a:pPr>
                      <a:r>
                        <a:rPr lang="en-GB" sz="1100" b="1" u="none" strike="noStrike" noProof="0"/>
                        <a:t>Limited Customization:</a:t>
                      </a:r>
                      <a:r>
                        <a:rPr lang="en-GB" sz="1100" b="0" u="none" strike="noStrike" noProof="0"/>
                        <a:t> It doesn’t offer the same level of customization and flexibility as traditional development languages and tools, may not be necessary for corporate tools that don’t require animations and visual enhancements.</a:t>
                      </a:r>
                      <a:endParaRPr lang="en-US" sz="1100" b="0" u="none" strike="noStrike" noProof="0"/>
                    </a:p>
                    <a:p>
                      <a:pPr marL="171450" lvl="0" indent="-171450" algn="l">
                        <a:lnSpc>
                          <a:spcPct val="150000"/>
                        </a:lnSpc>
                        <a:spcBef>
                          <a:spcPts val="0"/>
                        </a:spcBef>
                        <a:spcAft>
                          <a:spcPts val="0"/>
                        </a:spcAft>
                        <a:buFont typeface="Arial"/>
                        <a:buChar char="•"/>
                      </a:pPr>
                      <a:r>
                        <a:rPr lang="en-GB" sz="1100" b="1" u="none" strike="noStrike" noProof="0"/>
                        <a:t>Complex Logic:</a:t>
                      </a:r>
                      <a:r>
                        <a:rPr lang="en-GB" sz="1100" b="0" u="none" strike="noStrike" noProof="0"/>
                        <a:t> Handling complex business logic can be challenging in PowerApps, especially for intricate workflows.</a:t>
                      </a:r>
                      <a:endParaRPr lang="en-US" sz="1100" b="0" u="none" strike="noStrike" noProof="0"/>
                    </a:p>
                    <a:p>
                      <a:pPr marL="171450" lvl="0" indent="-171450" algn="l">
                        <a:lnSpc>
                          <a:spcPct val="150000"/>
                        </a:lnSpc>
                        <a:spcBef>
                          <a:spcPts val="0"/>
                        </a:spcBef>
                        <a:spcAft>
                          <a:spcPts val="0"/>
                        </a:spcAft>
                        <a:buFont typeface="Arial"/>
                        <a:buChar char="•"/>
                      </a:pPr>
                      <a:r>
                        <a:rPr lang="en-GB" sz="1100" b="1" u="none" strike="noStrike" noProof="0"/>
                        <a:t>License cost:</a:t>
                      </a:r>
                      <a:r>
                        <a:rPr lang="en-GB" sz="1100" b="0" u="none" strike="noStrike" noProof="0"/>
                        <a:t> Licensing costs can add up when used by a large number of users (check table below)</a:t>
                      </a:r>
                      <a:endParaRPr lang="en-US" sz="1100" b="0" u="none" strike="noStrike" noProof="0"/>
                    </a:p>
                    <a:p>
                      <a:pPr marL="171450" lvl="0" indent="-171450" algn="l">
                        <a:lnSpc>
                          <a:spcPct val="150000"/>
                        </a:lnSpc>
                        <a:spcBef>
                          <a:spcPts val="0"/>
                        </a:spcBef>
                        <a:spcAft>
                          <a:spcPts val="0"/>
                        </a:spcAft>
                        <a:buFont typeface="Arial"/>
                        <a:buChar char="•"/>
                      </a:pPr>
                      <a:r>
                        <a:rPr lang="en-GB" sz="1100" b="1" u="none" strike="noStrike" noProof="0"/>
                        <a:t>Performance:</a:t>
                      </a:r>
                      <a:r>
                        <a:rPr lang="en-GB" sz="1100" b="0" u="none" strike="noStrike" noProof="0"/>
                        <a:t> For extremely large or data-intensive applications, PowerApps might not offer the same level of performance as a custom-built web app.</a:t>
                      </a:r>
                      <a:endParaRPr lang="en-US" sz="1100" b="0" u="none" strike="noStrike" noProof="0"/>
                    </a:p>
                    <a:p>
                      <a:pPr marL="0" lvl="0" indent="0">
                        <a:lnSpc>
                          <a:spcPct val="150000"/>
                        </a:lnSpc>
                        <a:spcAft>
                          <a:spcPts val="1200"/>
                        </a:spcAft>
                        <a:buNone/>
                      </a:pPr>
                      <a:endParaRPr lang="en-US" sz="1100" b="0" i="0" u="none" strike="noStrike" noProof="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008156387"/>
                  </a:ext>
                </a:extLst>
              </a:tr>
            </a:tbl>
          </a:graphicData>
        </a:graphic>
      </p:graphicFrame>
      <p:sp>
        <p:nvSpPr>
          <p:cNvPr id="5" name="Title 4">
            <a:extLst>
              <a:ext uri="{FF2B5EF4-FFF2-40B4-BE49-F238E27FC236}">
                <a16:creationId xmlns:a16="http://schemas.microsoft.com/office/drawing/2014/main" id="{04BA254A-8C65-0EB8-525A-5B6FA779E54E}"/>
              </a:ext>
            </a:extLst>
          </p:cNvPr>
          <p:cNvSpPr txBox="1">
            <a:spLocks/>
          </p:cNvSpPr>
          <p:nvPr/>
        </p:nvSpPr>
        <p:spPr>
          <a:xfrm>
            <a:off x="419100" y="467724"/>
            <a:ext cx="11353800" cy="609254"/>
          </a:xfrm>
          <a:prstGeom prst="rect">
            <a:avLst/>
          </a:prstGeom>
        </p:spPr>
        <p:txBody>
          <a:bodyPr vert="horz" lIns="0" tIns="0" rIns="0" bIns="0" rtlCol="0" anchor="t">
            <a:normAutofit/>
          </a:bodyPr>
          <a:lstStyle>
            <a:lvl1pPr algn="l" defTabSz="914400" rtl="0" eaLnBrk="1" latinLnBrk="0" hangingPunct="1">
              <a:lnSpc>
                <a:spcPct val="85000"/>
              </a:lnSpc>
              <a:spcBef>
                <a:spcPct val="0"/>
              </a:spcBef>
              <a:spcAft>
                <a:spcPts val="1600"/>
              </a:spcAft>
              <a:buNone/>
              <a:defRPr sz="2800" b="1" i="0" kern="120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stStyle>
          <a:p>
            <a:r>
              <a:rPr lang="en-US">
                <a:latin typeface="Arial Black"/>
              </a:rPr>
              <a:t>APPROACHES: CONS</a:t>
            </a:r>
            <a:endParaRPr lang="en-GB"/>
          </a:p>
        </p:txBody>
      </p:sp>
    </p:spTree>
    <p:extLst>
      <p:ext uri="{BB962C8B-B14F-4D97-AF65-F5344CB8AC3E}">
        <p14:creationId xmlns:p14="http://schemas.microsoft.com/office/powerpoint/2010/main" val="89262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831B1-D601-7F5A-B31C-1F8AAE2D101D}"/>
              </a:ext>
            </a:extLst>
          </p:cNvPr>
          <p:cNvSpPr>
            <a:spLocks noGrp="1"/>
          </p:cNvSpPr>
          <p:nvPr>
            <p:ph type="title"/>
          </p:nvPr>
        </p:nvSpPr>
        <p:spPr>
          <a:xfrm>
            <a:off x="900880" y="500217"/>
            <a:ext cx="11353800" cy="914399"/>
          </a:xfrm>
        </p:spPr>
        <p:txBody>
          <a:bodyPr/>
          <a:lstStyle/>
          <a:p>
            <a:r>
              <a:rPr lang="en-US">
                <a:latin typeface="Arial Black"/>
              </a:rPr>
              <a:t>POC - THEMES</a:t>
            </a:r>
            <a:endParaRPr lang="en-US"/>
          </a:p>
        </p:txBody>
      </p:sp>
      <p:sp>
        <p:nvSpPr>
          <p:cNvPr id="3" name="Content Placeholder 2">
            <a:extLst>
              <a:ext uri="{FF2B5EF4-FFF2-40B4-BE49-F238E27FC236}">
                <a16:creationId xmlns:a16="http://schemas.microsoft.com/office/drawing/2014/main" id="{C47C5287-F8A6-0950-A61A-7047F72E04C9}"/>
              </a:ext>
            </a:extLst>
          </p:cNvPr>
          <p:cNvSpPr>
            <a:spLocks noGrp="1"/>
          </p:cNvSpPr>
          <p:nvPr>
            <p:ph idx="1"/>
          </p:nvPr>
        </p:nvSpPr>
        <p:spPr>
          <a:xfrm>
            <a:off x="1461319" y="1863212"/>
            <a:ext cx="11353800" cy="4381499"/>
          </a:xfrm>
        </p:spPr>
        <p:txBody>
          <a:bodyPr vert="horz" lIns="0" tIns="0" rIns="0" bIns="0" rtlCol="0" anchor="t">
            <a:normAutofit/>
          </a:bodyPr>
          <a:lstStyle/>
          <a:p>
            <a:endParaRPr lang="en-GB" sz="1100" b="1">
              <a:latin typeface="Arial"/>
              <a:ea typeface="Verdana"/>
            </a:endParaRPr>
          </a:p>
          <a:p>
            <a:endParaRPr lang="en-US"/>
          </a:p>
        </p:txBody>
      </p:sp>
      <p:sp>
        <p:nvSpPr>
          <p:cNvPr id="4" name="Slide Number Placeholder 3">
            <a:extLst>
              <a:ext uri="{FF2B5EF4-FFF2-40B4-BE49-F238E27FC236}">
                <a16:creationId xmlns:a16="http://schemas.microsoft.com/office/drawing/2014/main" id="{CF739ED4-4242-26E7-19A2-A9061BD4881A}"/>
              </a:ext>
            </a:extLst>
          </p:cNvPr>
          <p:cNvSpPr>
            <a:spLocks noGrp="1"/>
          </p:cNvSpPr>
          <p:nvPr>
            <p:ph type="sldNum" sz="quarter" idx="4"/>
          </p:nvPr>
        </p:nvSpPr>
        <p:spPr/>
        <p:txBody>
          <a:bodyPr/>
          <a:lstStyle/>
          <a:p>
            <a:fld id="{28A7D70B-BA5B-454D-9E9C-85AA311AB73C}" type="slidenum">
              <a:rPr lang="en-US" smtClean="0"/>
              <a:pPr/>
              <a:t>41</a:t>
            </a:fld>
            <a:endParaRPr lang="en-US"/>
          </a:p>
        </p:txBody>
      </p:sp>
      <p:pic>
        <p:nvPicPr>
          <p:cNvPr id="5" name="Picture 4" descr="A screenshot of a computer&#10;&#10;Description automatically generated">
            <a:extLst>
              <a:ext uri="{FF2B5EF4-FFF2-40B4-BE49-F238E27FC236}">
                <a16:creationId xmlns:a16="http://schemas.microsoft.com/office/drawing/2014/main" id="{E0495705-C8D3-C7AB-59C8-5D6072B6151B}"/>
              </a:ext>
            </a:extLst>
          </p:cNvPr>
          <p:cNvPicPr>
            <a:picLocks noChangeAspect="1"/>
          </p:cNvPicPr>
          <p:nvPr/>
        </p:nvPicPr>
        <p:blipFill>
          <a:blip r:embed="rId2"/>
          <a:stretch>
            <a:fillRect/>
          </a:stretch>
        </p:blipFill>
        <p:spPr>
          <a:xfrm>
            <a:off x="1283110" y="911482"/>
            <a:ext cx="10023986" cy="5330003"/>
          </a:xfrm>
          <a:prstGeom prst="rect">
            <a:avLst/>
          </a:prstGeom>
        </p:spPr>
      </p:pic>
    </p:spTree>
    <p:extLst>
      <p:ext uri="{BB962C8B-B14F-4D97-AF65-F5344CB8AC3E}">
        <p14:creationId xmlns:p14="http://schemas.microsoft.com/office/powerpoint/2010/main" val="176881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5CD15-B017-35EE-97C8-39044CA119A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lnSpc>
                <a:spcPct val="90000"/>
              </a:lnSpc>
            </a:pPr>
            <a:r>
              <a:rPr lang="en-US">
                <a:solidFill>
                  <a:srgbClr val="FFFFFF"/>
                </a:solidFill>
                <a:latin typeface="+mj-lt"/>
                <a:ea typeface="+mj-ea"/>
                <a:cs typeface="+mj-cs"/>
              </a:rPr>
              <a:t>THEMES</a:t>
            </a:r>
            <a:endParaRPr lang="en-US">
              <a:ea typeface="+mj-ea"/>
              <a:cs typeface="+mj-cs"/>
            </a:endParaRPr>
          </a:p>
        </p:txBody>
      </p:sp>
      <p:sp>
        <p:nvSpPr>
          <p:cNvPr id="4" name="Slide Number Placeholder 3">
            <a:extLst>
              <a:ext uri="{FF2B5EF4-FFF2-40B4-BE49-F238E27FC236}">
                <a16:creationId xmlns:a16="http://schemas.microsoft.com/office/drawing/2014/main" id="{8D8C2E85-3BB2-5AFB-9124-FB11EEDCE602}"/>
              </a:ext>
            </a:extLst>
          </p:cNvPr>
          <p:cNvSpPr>
            <a:spLocks noGrp="1"/>
          </p:cNvSpPr>
          <p:nvPr>
            <p:ph type="sldNum" sz="quarter" idx="4"/>
          </p:nvPr>
        </p:nvSpPr>
        <p:spPr>
          <a:xfrm>
            <a:off x="11034184" y="6356350"/>
            <a:ext cx="514349" cy="365125"/>
          </a:xfrm>
        </p:spPr>
        <p:txBody>
          <a:bodyPr vert="horz" lIns="91440" tIns="45720" rIns="91440" bIns="45720" rtlCol="0" anchor="ctr">
            <a:normAutofit/>
          </a:bodyPr>
          <a:lstStyle/>
          <a:p>
            <a:pPr>
              <a:spcAft>
                <a:spcPts val="600"/>
              </a:spcAft>
            </a:pPr>
            <a:fld id="{28A7D70B-BA5B-454D-9E9C-85AA311AB73C}" type="slidenum">
              <a:rPr lang="en-US" sz="1200">
                <a:solidFill>
                  <a:schemeClr val="tx1">
                    <a:alpha val="80000"/>
                  </a:schemeClr>
                </a:solidFill>
                <a:latin typeface="+mn-lt"/>
                <a:ea typeface="+mn-ea"/>
                <a:cs typeface="+mn-cs"/>
              </a:rPr>
              <a:pPr>
                <a:spcAft>
                  <a:spcPts val="600"/>
                </a:spcAft>
              </a:pPr>
              <a:t>42</a:t>
            </a:fld>
            <a:endParaRPr lang="en-US" sz="1200">
              <a:solidFill>
                <a:schemeClr val="tx1">
                  <a:alpha val="80000"/>
                </a:schemeClr>
              </a:solidFill>
              <a:latin typeface="+mn-lt"/>
              <a:ea typeface="+mn-ea"/>
              <a:cs typeface="+mn-cs"/>
            </a:endParaRPr>
          </a:p>
        </p:txBody>
      </p:sp>
      <p:graphicFrame>
        <p:nvGraphicFramePr>
          <p:cNvPr id="6" name="Table 5">
            <a:extLst>
              <a:ext uri="{FF2B5EF4-FFF2-40B4-BE49-F238E27FC236}">
                <a16:creationId xmlns:a16="http://schemas.microsoft.com/office/drawing/2014/main" id="{3A5242BF-C046-D136-20B5-D925DEA4267E}"/>
              </a:ext>
            </a:extLst>
          </p:cNvPr>
          <p:cNvGraphicFramePr>
            <a:graphicFrameLocks noGrp="1"/>
          </p:cNvGraphicFramePr>
          <p:nvPr>
            <p:extLst>
              <p:ext uri="{D42A27DB-BD31-4B8C-83A1-F6EECF244321}">
                <p14:modId xmlns:p14="http://schemas.microsoft.com/office/powerpoint/2010/main" val="3362978300"/>
              </p:ext>
            </p:extLst>
          </p:nvPr>
        </p:nvGraphicFramePr>
        <p:xfrm>
          <a:off x="4777316" y="824488"/>
          <a:ext cx="6780700" cy="5206696"/>
        </p:xfrm>
        <a:graphic>
          <a:graphicData uri="http://schemas.openxmlformats.org/drawingml/2006/table">
            <a:tbl>
              <a:tblPr firstRow="1" bandRow="1">
                <a:tableStyleId>{5C22544A-7EE6-4342-B048-85BDC9FD1C3A}</a:tableStyleId>
              </a:tblPr>
              <a:tblGrid>
                <a:gridCol w="6780700">
                  <a:extLst>
                    <a:ext uri="{9D8B030D-6E8A-4147-A177-3AD203B41FA5}">
                      <a16:colId xmlns:a16="http://schemas.microsoft.com/office/drawing/2014/main" val="3520993784"/>
                    </a:ext>
                  </a:extLst>
                </a:gridCol>
              </a:tblGrid>
              <a:tr h="728055">
                <a:tc>
                  <a:txBody>
                    <a:bodyPr/>
                    <a:lstStyle/>
                    <a:p>
                      <a:pPr lvl="0" algn="l">
                        <a:buNone/>
                      </a:pPr>
                      <a:r>
                        <a:rPr lang="en-US" sz="3300" b="1" i="0">
                          <a:solidFill>
                            <a:srgbClr val="FFFFFF"/>
                          </a:solidFill>
                          <a:effectLst/>
                          <a:latin typeface="Poppins"/>
                        </a:rPr>
                        <a:t>FEATURES</a:t>
                      </a:r>
                      <a:endParaRPr lang="en-US" sz="3300"/>
                    </a:p>
                  </a:txBody>
                  <a:tcPr marL="165467" marR="165467" marT="82734" marB="82734">
                    <a:lnL w="12297" cap="flat" cmpd="sng" algn="ctr">
                      <a:solidFill>
                        <a:srgbClr val="FFFFFF"/>
                      </a:solidFill>
                      <a:prstDash val="solid"/>
                      <a:round/>
                      <a:headEnd type="none" w="med" len="med"/>
                      <a:tailEnd type="none" w="med" len="med"/>
                    </a:lnL>
                    <a:lnR w="12297" cap="flat" cmpd="sng" algn="ctr">
                      <a:solidFill>
                        <a:srgbClr val="FFFFFF"/>
                      </a:solidFill>
                      <a:prstDash val="solid"/>
                      <a:round/>
                      <a:headEnd type="none" w="med" len="med"/>
                      <a:tailEnd type="none" w="med" len="med"/>
                    </a:lnR>
                    <a:lnT w="12297" cap="flat" cmpd="sng" algn="ctr">
                      <a:solidFill>
                        <a:srgbClr val="FFFFFF"/>
                      </a:solidFill>
                      <a:prstDash val="solid"/>
                      <a:round/>
                      <a:headEnd type="none" w="med" len="med"/>
                      <a:tailEnd type="none" w="med" len="med"/>
                    </a:lnT>
                    <a:lnB w="12297" cap="flat" cmpd="sng" algn="ctr">
                      <a:solidFill>
                        <a:srgbClr val="FFFFFF"/>
                      </a:solidFill>
                      <a:prstDash val="solid"/>
                      <a:round/>
                      <a:headEnd type="none" w="med" len="med"/>
                      <a:tailEnd type="none" w="med" len="med"/>
                    </a:lnB>
                    <a:solidFill>
                      <a:srgbClr val="EB2A38"/>
                    </a:solidFill>
                  </a:tcPr>
                </a:tc>
                <a:extLst>
                  <a:ext uri="{0D108BD9-81ED-4DB2-BD59-A6C34878D82A}">
                    <a16:rowId xmlns:a16="http://schemas.microsoft.com/office/drawing/2014/main" val="925381055"/>
                  </a:ext>
                </a:extLst>
              </a:tr>
              <a:tr h="4478641">
                <a:tc>
                  <a:txBody>
                    <a:bodyPr/>
                    <a:lstStyle/>
                    <a:p>
                      <a:pPr marL="342900" marR="0" lvl="0" indent="-342900" algn="l" rtl="0" fontAlgn="base">
                        <a:lnSpc>
                          <a:spcPct val="100000"/>
                        </a:lnSpc>
                        <a:buFont typeface="Arial" panose="020B0604020202020204" pitchFamily="34" charset="0"/>
                        <a:buChar char="•"/>
                      </a:pPr>
                      <a:r>
                        <a:rPr lang="en-US" sz="2000" b="0" i="0">
                          <a:solidFill>
                            <a:srgbClr val="000000"/>
                          </a:solidFill>
                          <a:effectLst/>
                          <a:latin typeface="Poppins"/>
                        </a:rPr>
                        <a:t>Theme variations stored at user level permissions</a:t>
                      </a:r>
                    </a:p>
                    <a:p>
                      <a:pPr marL="342900" marR="0" lvl="0" indent="-342900" algn="l">
                        <a:lnSpc>
                          <a:spcPct val="100000"/>
                        </a:lnSpc>
                        <a:buFont typeface="Arial" panose="020B0604020202020204" pitchFamily="34" charset="0"/>
                        <a:buChar char="•"/>
                      </a:pPr>
                      <a:r>
                        <a:rPr lang="en-US" sz="2000" b="0" i="0">
                          <a:solidFill>
                            <a:srgbClr val="000000"/>
                          </a:solidFill>
                          <a:effectLst/>
                          <a:latin typeface="Poppins"/>
                        </a:rPr>
                        <a:t>This can include read/write permissions or view only permissions</a:t>
                      </a:r>
                    </a:p>
                    <a:p>
                      <a:pPr marL="342900" lvl="0" indent="-342900" algn="l">
                        <a:lnSpc>
                          <a:spcPct val="100000"/>
                        </a:lnSpc>
                        <a:buFont typeface="Arial" panose="020B0604020202020204" pitchFamily="34" charset="0"/>
                        <a:buChar char="•"/>
                      </a:pPr>
                      <a:r>
                        <a:rPr lang="en-US" sz="2000" b="0" i="0" u="none" strike="noStrike" baseline="0" noProof="0">
                          <a:solidFill>
                            <a:srgbClr val="000000"/>
                          </a:solidFill>
                          <a:effectLst/>
                          <a:latin typeface="Poppins"/>
                        </a:rPr>
                        <a:t>Configurable by:</a:t>
                      </a:r>
                    </a:p>
                    <a:p>
                      <a:pPr marL="800100" lvl="1" indent="-342900" algn="l">
                        <a:lnSpc>
                          <a:spcPct val="100000"/>
                        </a:lnSpc>
                        <a:buFont typeface="Arial"/>
                        <a:buChar char="•"/>
                      </a:pPr>
                      <a:r>
                        <a:rPr lang="en-US" sz="2000" b="0" i="0" u="none" strike="noStrike" baseline="0" noProof="0">
                          <a:solidFill>
                            <a:srgbClr val="000000"/>
                          </a:solidFill>
                          <a:effectLst/>
                          <a:latin typeface="Poppins"/>
                        </a:rPr>
                        <a:t>Client</a:t>
                      </a:r>
                    </a:p>
                    <a:p>
                      <a:pPr marL="800100" lvl="1" indent="-342900" algn="l">
                        <a:lnSpc>
                          <a:spcPct val="100000"/>
                        </a:lnSpc>
                        <a:buFont typeface="Arial"/>
                        <a:buChar char="•"/>
                      </a:pPr>
                      <a:r>
                        <a:rPr lang="en-US" sz="2000" b="0" i="0" u="none" strike="noStrike" baseline="0" noProof="0">
                          <a:solidFill>
                            <a:srgbClr val="000000"/>
                          </a:solidFill>
                          <a:effectLst/>
                          <a:latin typeface="Poppins"/>
                        </a:rPr>
                        <a:t>User</a:t>
                      </a:r>
                    </a:p>
                    <a:p>
                      <a:pPr marL="800100" lvl="1" indent="-342900" algn="l">
                        <a:lnSpc>
                          <a:spcPct val="100000"/>
                        </a:lnSpc>
                        <a:buFont typeface="Arial"/>
                        <a:buChar char="•"/>
                      </a:pPr>
                      <a:r>
                        <a:rPr lang="en-US" sz="2000" b="0" i="0" u="none" strike="noStrike" baseline="0" noProof="0">
                          <a:solidFill>
                            <a:srgbClr val="000000"/>
                          </a:solidFill>
                          <a:effectLst/>
                          <a:latin typeface="Poppins"/>
                        </a:rPr>
                        <a:t>Team</a:t>
                      </a:r>
                    </a:p>
                    <a:p>
                      <a:pPr marL="342900" marR="0" lvl="0" indent="-342900" algn="l">
                        <a:lnSpc>
                          <a:spcPct val="100000"/>
                        </a:lnSpc>
                        <a:buFont typeface="Arial" panose="020B0604020202020204" pitchFamily="34" charset="0"/>
                        <a:buChar char="•"/>
                      </a:pPr>
                      <a:endParaRPr lang="en-US" sz="2000" b="0" i="0">
                        <a:solidFill>
                          <a:srgbClr val="000000"/>
                        </a:solidFill>
                        <a:effectLst/>
                        <a:latin typeface="Poppins"/>
                      </a:endParaRPr>
                    </a:p>
                    <a:p>
                      <a:pPr marL="342900" lvl="0" indent="-342900" algn="l">
                        <a:lnSpc>
                          <a:spcPct val="100000"/>
                        </a:lnSpc>
                        <a:buFont typeface="Arial" panose="020B0604020202020204" pitchFamily="34" charset="0"/>
                        <a:buChar char="•"/>
                      </a:pPr>
                      <a:endParaRPr lang="en-US" sz="2000" b="0" i="0">
                        <a:solidFill>
                          <a:srgbClr val="000000"/>
                        </a:solidFill>
                        <a:effectLst/>
                        <a:latin typeface="Poppins"/>
                      </a:endParaRPr>
                    </a:p>
                  </a:txBody>
                  <a:tcPr marL="165467" marR="165467" marT="82734" marB="82734">
                    <a:lnL w="12297" cap="flat" cmpd="sng" algn="ctr">
                      <a:solidFill>
                        <a:srgbClr val="FFFFFF"/>
                      </a:solidFill>
                      <a:prstDash val="solid"/>
                      <a:round/>
                      <a:headEnd type="none" w="med" len="med"/>
                      <a:tailEnd type="none" w="med" len="med"/>
                    </a:lnL>
                    <a:lnR w="12297" cap="flat" cmpd="sng" algn="ctr">
                      <a:solidFill>
                        <a:srgbClr val="FFFFFF"/>
                      </a:solidFill>
                      <a:prstDash val="solid"/>
                      <a:round/>
                      <a:headEnd type="none" w="med" len="med"/>
                      <a:tailEnd type="none" w="med" len="med"/>
                    </a:lnR>
                    <a:lnT w="12297" cap="flat" cmpd="sng" algn="ctr">
                      <a:solidFill>
                        <a:srgbClr val="FFFFFF"/>
                      </a:solidFill>
                      <a:prstDash val="solid"/>
                      <a:round/>
                      <a:headEnd type="none" w="med" len="med"/>
                      <a:tailEnd type="none" w="med" len="med"/>
                    </a:lnT>
                    <a:lnB w="12297" cap="flat" cmpd="sng" algn="ctr">
                      <a:solidFill>
                        <a:srgbClr val="FFFFFF"/>
                      </a:solidFill>
                      <a:prstDash val="solid"/>
                      <a:round/>
                      <a:headEnd type="none" w="med" len="med"/>
                      <a:tailEnd type="none" w="med" len="med"/>
                    </a:lnB>
                    <a:solidFill>
                      <a:srgbClr val="F7CDCE"/>
                    </a:solidFill>
                  </a:tcPr>
                </a:tc>
                <a:extLst>
                  <a:ext uri="{0D108BD9-81ED-4DB2-BD59-A6C34878D82A}">
                    <a16:rowId xmlns:a16="http://schemas.microsoft.com/office/drawing/2014/main" val="3833921533"/>
                  </a:ext>
                </a:extLst>
              </a:tr>
            </a:tbl>
          </a:graphicData>
        </a:graphic>
      </p:graphicFrame>
    </p:spTree>
    <p:extLst>
      <p:ext uri="{BB962C8B-B14F-4D97-AF65-F5344CB8AC3E}">
        <p14:creationId xmlns:p14="http://schemas.microsoft.com/office/powerpoint/2010/main" val="1121324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5CD15-B017-35EE-97C8-39044CA119A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lnSpc>
                <a:spcPct val="90000"/>
              </a:lnSpc>
            </a:pPr>
            <a:r>
              <a:rPr lang="en-US">
                <a:solidFill>
                  <a:srgbClr val="FFFFFF"/>
                </a:solidFill>
                <a:latin typeface="+mj-lt"/>
                <a:ea typeface="+mj-ea"/>
                <a:cs typeface="+mj-cs"/>
              </a:rPr>
              <a:t>EVENTS</a:t>
            </a:r>
            <a:endParaRPr lang="en-US">
              <a:ea typeface="+mj-ea"/>
              <a:cs typeface="+mj-cs"/>
            </a:endParaRPr>
          </a:p>
        </p:txBody>
      </p:sp>
      <p:sp>
        <p:nvSpPr>
          <p:cNvPr id="4" name="Slide Number Placeholder 3">
            <a:extLst>
              <a:ext uri="{FF2B5EF4-FFF2-40B4-BE49-F238E27FC236}">
                <a16:creationId xmlns:a16="http://schemas.microsoft.com/office/drawing/2014/main" id="{8D8C2E85-3BB2-5AFB-9124-FB11EEDCE602}"/>
              </a:ext>
            </a:extLst>
          </p:cNvPr>
          <p:cNvSpPr>
            <a:spLocks noGrp="1"/>
          </p:cNvSpPr>
          <p:nvPr>
            <p:ph type="sldNum" sz="quarter" idx="4"/>
          </p:nvPr>
        </p:nvSpPr>
        <p:spPr>
          <a:xfrm>
            <a:off x="11034184" y="6356350"/>
            <a:ext cx="514349" cy="365125"/>
          </a:xfrm>
        </p:spPr>
        <p:txBody>
          <a:bodyPr vert="horz" lIns="91440" tIns="45720" rIns="91440" bIns="45720" rtlCol="0" anchor="ctr">
            <a:normAutofit/>
          </a:bodyPr>
          <a:lstStyle/>
          <a:p>
            <a:pPr>
              <a:spcAft>
                <a:spcPts val="600"/>
              </a:spcAft>
            </a:pPr>
            <a:fld id="{28A7D70B-BA5B-454D-9E9C-85AA311AB73C}" type="slidenum">
              <a:rPr lang="en-US" sz="1200">
                <a:solidFill>
                  <a:schemeClr val="tx1">
                    <a:alpha val="80000"/>
                  </a:schemeClr>
                </a:solidFill>
                <a:latin typeface="+mn-lt"/>
                <a:ea typeface="+mn-ea"/>
                <a:cs typeface="+mn-cs"/>
              </a:rPr>
              <a:pPr>
                <a:spcAft>
                  <a:spcPts val="600"/>
                </a:spcAft>
              </a:pPr>
              <a:t>43</a:t>
            </a:fld>
            <a:endParaRPr lang="en-US" sz="1200">
              <a:solidFill>
                <a:schemeClr val="tx1">
                  <a:alpha val="80000"/>
                </a:schemeClr>
              </a:solidFill>
              <a:latin typeface="+mn-lt"/>
              <a:ea typeface="+mn-ea"/>
              <a:cs typeface="+mn-cs"/>
            </a:endParaRPr>
          </a:p>
        </p:txBody>
      </p:sp>
      <p:graphicFrame>
        <p:nvGraphicFramePr>
          <p:cNvPr id="6" name="Table 5">
            <a:extLst>
              <a:ext uri="{FF2B5EF4-FFF2-40B4-BE49-F238E27FC236}">
                <a16:creationId xmlns:a16="http://schemas.microsoft.com/office/drawing/2014/main" id="{3A5242BF-C046-D136-20B5-D925DEA4267E}"/>
              </a:ext>
            </a:extLst>
          </p:cNvPr>
          <p:cNvGraphicFramePr>
            <a:graphicFrameLocks noGrp="1"/>
          </p:cNvGraphicFramePr>
          <p:nvPr>
            <p:extLst>
              <p:ext uri="{D42A27DB-BD31-4B8C-83A1-F6EECF244321}">
                <p14:modId xmlns:p14="http://schemas.microsoft.com/office/powerpoint/2010/main" val="2820098200"/>
              </p:ext>
            </p:extLst>
          </p:nvPr>
        </p:nvGraphicFramePr>
        <p:xfrm>
          <a:off x="4777316" y="824488"/>
          <a:ext cx="6780700" cy="5206696"/>
        </p:xfrm>
        <a:graphic>
          <a:graphicData uri="http://schemas.openxmlformats.org/drawingml/2006/table">
            <a:tbl>
              <a:tblPr firstRow="1" bandRow="1">
                <a:tableStyleId>{5C22544A-7EE6-4342-B048-85BDC9FD1C3A}</a:tableStyleId>
              </a:tblPr>
              <a:tblGrid>
                <a:gridCol w="6780700">
                  <a:extLst>
                    <a:ext uri="{9D8B030D-6E8A-4147-A177-3AD203B41FA5}">
                      <a16:colId xmlns:a16="http://schemas.microsoft.com/office/drawing/2014/main" val="3520993784"/>
                    </a:ext>
                  </a:extLst>
                </a:gridCol>
              </a:tblGrid>
              <a:tr h="728055">
                <a:tc>
                  <a:txBody>
                    <a:bodyPr/>
                    <a:lstStyle/>
                    <a:p>
                      <a:pPr lvl="0" algn="l">
                        <a:buNone/>
                      </a:pPr>
                      <a:r>
                        <a:rPr lang="en-US" sz="3300" b="1" i="0">
                          <a:solidFill>
                            <a:srgbClr val="FFFFFF"/>
                          </a:solidFill>
                          <a:effectLst/>
                          <a:latin typeface="Poppins"/>
                        </a:rPr>
                        <a:t>FEATURES</a:t>
                      </a:r>
                      <a:endParaRPr lang="en-US" sz="3300"/>
                    </a:p>
                  </a:txBody>
                  <a:tcPr marL="165467" marR="165467" marT="82734" marB="82734">
                    <a:lnL w="12297" cap="flat" cmpd="sng" algn="ctr">
                      <a:solidFill>
                        <a:srgbClr val="FFFFFF"/>
                      </a:solidFill>
                      <a:prstDash val="solid"/>
                      <a:round/>
                      <a:headEnd type="none" w="med" len="med"/>
                      <a:tailEnd type="none" w="med" len="med"/>
                    </a:lnL>
                    <a:lnR w="12297" cap="flat" cmpd="sng" algn="ctr">
                      <a:solidFill>
                        <a:srgbClr val="FFFFFF"/>
                      </a:solidFill>
                      <a:prstDash val="solid"/>
                      <a:round/>
                      <a:headEnd type="none" w="med" len="med"/>
                      <a:tailEnd type="none" w="med" len="med"/>
                    </a:lnR>
                    <a:lnT w="12297" cap="flat" cmpd="sng" algn="ctr">
                      <a:solidFill>
                        <a:srgbClr val="FFFFFF"/>
                      </a:solidFill>
                      <a:prstDash val="solid"/>
                      <a:round/>
                      <a:headEnd type="none" w="med" len="med"/>
                      <a:tailEnd type="none" w="med" len="med"/>
                    </a:lnT>
                    <a:lnB w="12297" cap="flat" cmpd="sng" algn="ctr">
                      <a:solidFill>
                        <a:srgbClr val="FFFFFF"/>
                      </a:solidFill>
                      <a:prstDash val="solid"/>
                      <a:round/>
                      <a:headEnd type="none" w="med" len="med"/>
                      <a:tailEnd type="none" w="med" len="med"/>
                    </a:lnB>
                    <a:solidFill>
                      <a:srgbClr val="EB2A38"/>
                    </a:solidFill>
                  </a:tcPr>
                </a:tc>
                <a:extLst>
                  <a:ext uri="{0D108BD9-81ED-4DB2-BD59-A6C34878D82A}">
                    <a16:rowId xmlns:a16="http://schemas.microsoft.com/office/drawing/2014/main" val="925381055"/>
                  </a:ext>
                </a:extLst>
              </a:tr>
              <a:tr h="4478641">
                <a:tc>
                  <a:txBody>
                    <a:bodyPr/>
                    <a:lstStyle/>
                    <a:p>
                      <a:pPr marL="342900" marR="0" lvl="0" indent="-342900" algn="l" rtl="0" fontAlgn="base">
                        <a:lnSpc>
                          <a:spcPct val="100000"/>
                        </a:lnSpc>
                        <a:buFont typeface="Arial" panose="020B0604020202020204" pitchFamily="34" charset="0"/>
                        <a:buChar char="•"/>
                      </a:pPr>
                      <a:r>
                        <a:rPr lang="en-US" sz="2000" b="0" i="0">
                          <a:solidFill>
                            <a:srgbClr val="000000"/>
                          </a:solidFill>
                          <a:effectLst/>
                          <a:latin typeface="Poppins"/>
                        </a:rPr>
                        <a:t>Create, edit, delete Events</a:t>
                      </a:r>
                    </a:p>
                    <a:p>
                      <a:pPr marL="342900" lvl="0" indent="-342900" algn="l">
                        <a:lnSpc>
                          <a:spcPct val="100000"/>
                        </a:lnSpc>
                        <a:buFont typeface="Arial" panose="020B0604020202020204" pitchFamily="34" charset="0"/>
                        <a:buChar char="•"/>
                      </a:pPr>
                      <a:r>
                        <a:rPr lang="en-US" sz="2000" b="0" i="0" u="none" strike="noStrike" baseline="0" noProof="0">
                          <a:solidFill>
                            <a:srgbClr val="000000"/>
                          </a:solidFill>
                          <a:effectLst/>
                          <a:latin typeface="Poppins"/>
                        </a:rPr>
                        <a:t>Display Event data</a:t>
                      </a:r>
                    </a:p>
                    <a:p>
                      <a:pPr marL="342900" lvl="0" indent="-342900" algn="l">
                        <a:lnSpc>
                          <a:spcPct val="100000"/>
                        </a:lnSpc>
                        <a:buFont typeface="Arial" panose="020B0604020202020204" pitchFamily="34" charset="0"/>
                        <a:buChar char="•"/>
                      </a:pPr>
                      <a:r>
                        <a:rPr lang="en-US" sz="2000" b="0" i="0" u="none" strike="noStrike" baseline="0" noProof="0">
                          <a:solidFill>
                            <a:srgbClr val="000000"/>
                          </a:solidFill>
                          <a:effectLst/>
                          <a:latin typeface="Poppins"/>
                        </a:rPr>
                        <a:t>Create an intelligible campaign ID</a:t>
                      </a:r>
                    </a:p>
                    <a:p>
                      <a:pPr marL="342900" lvl="0" indent="-342900" algn="l">
                        <a:lnSpc>
                          <a:spcPct val="100000"/>
                        </a:lnSpc>
                        <a:buFont typeface="Arial" panose="020B0604020202020204" pitchFamily="34" charset="0"/>
                        <a:buChar char="•"/>
                      </a:pPr>
                      <a:r>
                        <a:rPr lang="en-US" sz="2000" b="0" i="0" u="none" strike="noStrike" baseline="0" noProof="0">
                          <a:solidFill>
                            <a:srgbClr val="000000"/>
                          </a:solidFill>
                          <a:effectLst/>
                          <a:latin typeface="Poppins"/>
                        </a:rPr>
                        <a:t>Sorting search returns base on criteria (ID, Name, Status, </a:t>
                      </a:r>
                      <a:r>
                        <a:rPr lang="en-US" sz="2000" b="0" i="0" u="none" strike="noStrike" baseline="0" noProof="0" err="1">
                          <a:solidFill>
                            <a:srgbClr val="000000"/>
                          </a:solidFill>
                          <a:effectLst/>
                          <a:latin typeface="Poppins"/>
                        </a:rPr>
                        <a:t>etc</a:t>
                      </a:r>
                      <a:r>
                        <a:rPr lang="en-US" sz="2000" b="0" i="0" u="none" strike="noStrike" baseline="0" noProof="0">
                          <a:solidFill>
                            <a:srgbClr val="000000"/>
                          </a:solidFill>
                          <a:effectLst/>
                          <a:latin typeface="Poppins"/>
                        </a:rPr>
                        <a:t>)</a:t>
                      </a:r>
                    </a:p>
                    <a:p>
                      <a:pPr marL="342900" lvl="0" indent="-342900" algn="l">
                        <a:lnSpc>
                          <a:spcPct val="100000"/>
                        </a:lnSpc>
                        <a:buFont typeface="Arial" panose="020B0604020202020204" pitchFamily="34" charset="0"/>
                        <a:buChar char="•"/>
                      </a:pPr>
                      <a:r>
                        <a:rPr lang="en-US" sz="2000" b="0" i="0" u="none" strike="noStrike" baseline="0" noProof="0">
                          <a:solidFill>
                            <a:srgbClr val="000000"/>
                          </a:solidFill>
                          <a:effectLst/>
                          <a:latin typeface="Poppins"/>
                        </a:rPr>
                        <a:t>Pagination</a:t>
                      </a:r>
                    </a:p>
                    <a:p>
                      <a:pPr marL="342900" lvl="0" indent="-342900" algn="l">
                        <a:lnSpc>
                          <a:spcPct val="100000"/>
                        </a:lnSpc>
                        <a:buFont typeface="Arial" panose="020B0604020202020204" pitchFamily="34" charset="0"/>
                        <a:buChar char="•"/>
                      </a:pPr>
                      <a:r>
                        <a:rPr lang="en-US" sz="2000" b="0" i="0" u="none" strike="noStrike" baseline="0" noProof="0">
                          <a:solidFill>
                            <a:srgbClr val="000000"/>
                          </a:solidFill>
                          <a:effectLst/>
                          <a:latin typeface="Poppins"/>
                        </a:rPr>
                        <a:t>Retrieve AD data for event originator/assignee</a:t>
                      </a:r>
                    </a:p>
                    <a:p>
                      <a:pPr marL="342900" lvl="0" indent="-342900" algn="l">
                        <a:lnSpc>
                          <a:spcPct val="100000"/>
                        </a:lnSpc>
                        <a:buFont typeface="Arial" panose="020B0604020202020204" pitchFamily="34" charset="0"/>
                        <a:buChar char="•"/>
                      </a:pPr>
                      <a:r>
                        <a:rPr lang="en-US" sz="2000" b="0" i="0" u="none" strike="noStrike" baseline="0" noProof="0">
                          <a:solidFill>
                            <a:srgbClr val="000000"/>
                          </a:solidFill>
                          <a:effectLst/>
                          <a:latin typeface="Poppins"/>
                        </a:rPr>
                        <a:t>Display map data and </a:t>
                      </a:r>
                      <a:r>
                        <a:rPr lang="en-US" sz="2000" b="0" i="0" u="none" strike="noStrike" baseline="0" noProof="0" err="1">
                          <a:solidFill>
                            <a:srgbClr val="000000"/>
                          </a:solidFill>
                          <a:effectLst/>
                          <a:latin typeface="Poppins"/>
                        </a:rPr>
                        <a:t>standardised</a:t>
                      </a:r>
                      <a:r>
                        <a:rPr lang="en-US" sz="2000" b="0" i="0" u="none" strike="noStrike" baseline="0" noProof="0">
                          <a:solidFill>
                            <a:srgbClr val="000000"/>
                          </a:solidFill>
                          <a:effectLst/>
                          <a:latin typeface="Poppins"/>
                        </a:rPr>
                        <a:t> address</a:t>
                      </a:r>
                    </a:p>
                    <a:p>
                      <a:pPr marL="342900" marR="0" lvl="0" indent="-342900" algn="l">
                        <a:lnSpc>
                          <a:spcPct val="100000"/>
                        </a:lnSpc>
                        <a:buFont typeface="Arial" panose="020B0604020202020204" pitchFamily="34" charset="0"/>
                        <a:buChar char="•"/>
                      </a:pPr>
                      <a:endParaRPr lang="en-US" sz="2000" b="0" i="0">
                        <a:solidFill>
                          <a:srgbClr val="000000"/>
                        </a:solidFill>
                        <a:effectLst/>
                        <a:latin typeface="Poppins"/>
                      </a:endParaRPr>
                    </a:p>
                  </a:txBody>
                  <a:tcPr marL="165467" marR="165467" marT="82734" marB="82734">
                    <a:lnL w="12297" cap="flat" cmpd="sng" algn="ctr">
                      <a:solidFill>
                        <a:srgbClr val="FFFFFF"/>
                      </a:solidFill>
                      <a:prstDash val="solid"/>
                      <a:round/>
                      <a:headEnd type="none" w="med" len="med"/>
                      <a:tailEnd type="none" w="med" len="med"/>
                    </a:lnL>
                    <a:lnR w="12297" cap="flat" cmpd="sng" algn="ctr">
                      <a:solidFill>
                        <a:srgbClr val="FFFFFF"/>
                      </a:solidFill>
                      <a:prstDash val="solid"/>
                      <a:round/>
                      <a:headEnd type="none" w="med" len="med"/>
                      <a:tailEnd type="none" w="med" len="med"/>
                    </a:lnR>
                    <a:lnT w="12297" cap="flat" cmpd="sng" algn="ctr">
                      <a:solidFill>
                        <a:srgbClr val="FFFFFF"/>
                      </a:solidFill>
                      <a:prstDash val="solid"/>
                      <a:round/>
                      <a:headEnd type="none" w="med" len="med"/>
                      <a:tailEnd type="none" w="med" len="med"/>
                    </a:lnT>
                    <a:lnB w="12297" cap="flat" cmpd="sng" algn="ctr">
                      <a:solidFill>
                        <a:srgbClr val="FFFFFF"/>
                      </a:solidFill>
                      <a:prstDash val="solid"/>
                      <a:round/>
                      <a:headEnd type="none" w="med" len="med"/>
                      <a:tailEnd type="none" w="med" len="med"/>
                    </a:lnB>
                    <a:solidFill>
                      <a:srgbClr val="F7CDCE"/>
                    </a:solidFill>
                  </a:tcPr>
                </a:tc>
                <a:extLst>
                  <a:ext uri="{0D108BD9-81ED-4DB2-BD59-A6C34878D82A}">
                    <a16:rowId xmlns:a16="http://schemas.microsoft.com/office/drawing/2014/main" val="3833921533"/>
                  </a:ext>
                </a:extLst>
              </a:tr>
            </a:tbl>
          </a:graphicData>
        </a:graphic>
      </p:graphicFrame>
    </p:spTree>
    <p:extLst>
      <p:ext uri="{BB962C8B-B14F-4D97-AF65-F5344CB8AC3E}">
        <p14:creationId xmlns:p14="http://schemas.microsoft.com/office/powerpoint/2010/main" val="3134294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8B1397-EC6D-8C9E-D1CB-AA7D91E7AC63}"/>
              </a:ext>
            </a:extLst>
          </p:cNvPr>
          <p:cNvSpPr>
            <a:spLocks noGrp="1"/>
          </p:cNvSpPr>
          <p:nvPr>
            <p:ph type="sldNum" sz="quarter" idx="4"/>
          </p:nvPr>
        </p:nvSpPr>
        <p:spPr/>
        <p:txBody>
          <a:bodyPr/>
          <a:lstStyle/>
          <a:p>
            <a:fld id="{28A7D70B-BA5B-454D-9E9C-85AA311AB73C}" type="slidenum">
              <a:rPr lang="en-US" smtClean="0"/>
              <a:pPr/>
              <a:t>44</a:t>
            </a:fld>
            <a:endParaRPr lang="en-US"/>
          </a:p>
        </p:txBody>
      </p:sp>
      <p:graphicFrame>
        <p:nvGraphicFramePr>
          <p:cNvPr id="8" name="Table 7">
            <a:extLst>
              <a:ext uri="{FF2B5EF4-FFF2-40B4-BE49-F238E27FC236}">
                <a16:creationId xmlns:a16="http://schemas.microsoft.com/office/drawing/2014/main" id="{B9A357BA-ACD1-FF20-8059-45A5AE944AD9}"/>
              </a:ext>
            </a:extLst>
          </p:cNvPr>
          <p:cNvGraphicFramePr>
            <a:graphicFrameLocks noGrp="1"/>
          </p:cNvGraphicFramePr>
          <p:nvPr>
            <p:extLst>
              <p:ext uri="{D42A27DB-BD31-4B8C-83A1-F6EECF244321}">
                <p14:modId xmlns:p14="http://schemas.microsoft.com/office/powerpoint/2010/main" val="1731507106"/>
              </p:ext>
            </p:extLst>
          </p:nvPr>
        </p:nvGraphicFramePr>
        <p:xfrm>
          <a:off x="745671" y="1012371"/>
          <a:ext cx="10700675" cy="4514763"/>
        </p:xfrm>
        <a:graphic>
          <a:graphicData uri="http://schemas.openxmlformats.org/drawingml/2006/table">
            <a:tbl>
              <a:tblPr firstRow="1" bandRow="1">
                <a:tableStyleId>{F5AB1C69-6EDB-4FF4-983F-18BD219EF322}</a:tableStyleId>
              </a:tblPr>
              <a:tblGrid>
                <a:gridCol w="2296885">
                  <a:extLst>
                    <a:ext uri="{9D8B030D-6E8A-4147-A177-3AD203B41FA5}">
                      <a16:colId xmlns:a16="http://schemas.microsoft.com/office/drawing/2014/main" val="1697853176"/>
                    </a:ext>
                  </a:extLst>
                </a:gridCol>
                <a:gridCol w="3929742">
                  <a:extLst>
                    <a:ext uri="{9D8B030D-6E8A-4147-A177-3AD203B41FA5}">
                      <a16:colId xmlns:a16="http://schemas.microsoft.com/office/drawing/2014/main" val="2811693838"/>
                    </a:ext>
                  </a:extLst>
                </a:gridCol>
                <a:gridCol w="4474048">
                  <a:extLst>
                    <a:ext uri="{9D8B030D-6E8A-4147-A177-3AD203B41FA5}">
                      <a16:colId xmlns:a16="http://schemas.microsoft.com/office/drawing/2014/main" val="3347824722"/>
                    </a:ext>
                  </a:extLst>
                </a:gridCol>
              </a:tblGrid>
              <a:tr h="178476">
                <a:tc>
                  <a:txBody>
                    <a:bodyPr/>
                    <a:lstStyle/>
                    <a:p>
                      <a:pPr algn="ctr" rtl="0" fontAlgn="base"/>
                      <a:r>
                        <a:rPr lang="en-US" sz="1600" b="1">
                          <a:solidFill>
                            <a:schemeClr val="bg1"/>
                          </a:solidFill>
                          <a:effectLst/>
                          <a:latin typeface="Poppins" panose="00000500000000000000" pitchFamily="2" charset="0"/>
                          <a:cs typeface="Poppins" panose="00000500000000000000" pitchFamily="2" charset="0"/>
                        </a:rPr>
                        <a:t>COSTS </a:t>
                      </a:r>
                    </a:p>
                  </a:txBody>
                  <a:tcPr/>
                </a:tc>
                <a:tc>
                  <a:txBody>
                    <a:bodyPr/>
                    <a:lstStyle/>
                    <a:p>
                      <a:pPr algn="ctr" rtl="0" fontAlgn="base"/>
                      <a:r>
                        <a:rPr lang="en-US" sz="1600" b="1">
                          <a:solidFill>
                            <a:schemeClr val="bg1"/>
                          </a:solidFill>
                          <a:effectLst/>
                          <a:latin typeface="Poppins" panose="00000500000000000000" pitchFamily="2" charset="0"/>
                          <a:cs typeface="Poppins" panose="00000500000000000000" pitchFamily="2" charset="0"/>
                        </a:rPr>
                        <a:t>OUTSIDE VENDOR</a:t>
                      </a:r>
                    </a:p>
                  </a:txBody>
                  <a:tcPr/>
                </a:tc>
                <a:tc>
                  <a:txBody>
                    <a:bodyPr/>
                    <a:lstStyle/>
                    <a:p>
                      <a:pPr lvl="0" algn="ctr">
                        <a:buNone/>
                      </a:pPr>
                      <a:r>
                        <a:rPr lang="en-US" sz="1600" b="1">
                          <a:solidFill>
                            <a:schemeClr val="bg1"/>
                          </a:solidFill>
                          <a:effectLst/>
                          <a:latin typeface="Poppins" panose="00000500000000000000" pitchFamily="2" charset="0"/>
                          <a:cs typeface="Poppins" panose="00000500000000000000" pitchFamily="2" charset="0"/>
                        </a:rPr>
                        <a:t>INTERNAL MOMENTUM DEV</a:t>
                      </a:r>
                      <a:endParaRPr lang="en-US" sz="1600" b="1">
                        <a:solidFill>
                          <a:schemeClr val="bg1"/>
                        </a:solidFill>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546605777"/>
                  </a:ext>
                </a:extLst>
              </a:tr>
              <a:tr h="536404">
                <a:tc>
                  <a:txBody>
                    <a:bodyPr/>
                    <a:lstStyle/>
                    <a:p>
                      <a:pPr algn="r" rtl="0" fontAlgn="base"/>
                      <a:r>
                        <a:rPr lang="en-US" sz="1000" b="1">
                          <a:solidFill>
                            <a:schemeClr val="tx1"/>
                          </a:solidFill>
                          <a:effectLst/>
                          <a:latin typeface="Poppins" panose="00000500000000000000" pitchFamily="2" charset="0"/>
                          <a:cs typeface="Poppins" panose="00000500000000000000" pitchFamily="2" charset="0"/>
                        </a:rPr>
                        <a:t>Hard Costs (Development )</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$120,000 </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a:t>
                      </a:r>
                    </a:p>
                  </a:txBody>
                  <a:tcPr anchor="ctr"/>
                </a:tc>
                <a:extLst>
                  <a:ext uri="{0D108BD9-81ED-4DB2-BD59-A6C34878D82A}">
                    <a16:rowId xmlns:a16="http://schemas.microsoft.com/office/drawing/2014/main" val="1140158777"/>
                  </a:ext>
                </a:extLst>
              </a:tr>
              <a:tr h="536404">
                <a:tc>
                  <a:txBody>
                    <a:bodyPr/>
                    <a:lstStyle/>
                    <a:p>
                      <a:pPr lvl="0" algn="r">
                        <a:buNone/>
                      </a:pPr>
                      <a:r>
                        <a:rPr lang="en-US" sz="1000" b="1">
                          <a:solidFill>
                            <a:schemeClr val="tx1"/>
                          </a:solidFill>
                          <a:effectLst/>
                          <a:latin typeface="Poppins" panose="00000500000000000000" pitchFamily="2" charset="0"/>
                          <a:cs typeface="Poppins" panose="00000500000000000000" pitchFamily="2" charset="0"/>
                        </a:rPr>
                        <a:t>Internal Hours</a:t>
                      </a:r>
                    </a:p>
                  </a:txBody>
                  <a:tcPr anchor="ctr"/>
                </a:tc>
                <a:tc>
                  <a:txBody>
                    <a:bodyPr/>
                    <a:lstStyle/>
                    <a:p>
                      <a:pPr lvl="0" algn="ctr">
                        <a:buNone/>
                      </a:pPr>
                      <a:r>
                        <a:rPr lang="en-US" sz="1200">
                          <a:solidFill>
                            <a:schemeClr val="tx1"/>
                          </a:solidFill>
                          <a:effectLst/>
                          <a:latin typeface="Poppins" panose="00000500000000000000" pitchFamily="2" charset="0"/>
                          <a:cs typeface="Poppins" panose="00000500000000000000" pitchFamily="2" charset="0"/>
                        </a:rPr>
                        <a:t>$15,000</a:t>
                      </a:r>
                    </a:p>
                  </a:txBody>
                  <a:tcPr anchor="ctr"/>
                </a:tc>
                <a:tc>
                  <a:txBody>
                    <a:bodyPr/>
                    <a:lstStyle/>
                    <a:p>
                      <a:pPr lvl="0" algn="ctr">
                        <a:buNone/>
                      </a:pPr>
                      <a:r>
                        <a:rPr lang="en-US" sz="1200">
                          <a:solidFill>
                            <a:schemeClr val="tx1"/>
                          </a:solidFill>
                          <a:effectLst/>
                          <a:latin typeface="Poppins" panose="00000500000000000000" pitchFamily="2" charset="0"/>
                          <a:cs typeface="Poppins" panose="00000500000000000000" pitchFamily="2" charset="0"/>
                        </a:rPr>
                        <a:t>$80,000 </a:t>
                      </a:r>
                    </a:p>
                  </a:txBody>
                  <a:tcPr anchor="ctr"/>
                </a:tc>
                <a:extLst>
                  <a:ext uri="{0D108BD9-81ED-4DB2-BD59-A6C34878D82A}">
                    <a16:rowId xmlns:a16="http://schemas.microsoft.com/office/drawing/2014/main" val="3201246152"/>
                  </a:ext>
                </a:extLst>
              </a:tr>
              <a:tr h="625805">
                <a:tc>
                  <a:txBody>
                    <a:bodyPr/>
                    <a:lstStyle/>
                    <a:p>
                      <a:pPr algn="r" rtl="0" fontAlgn="base"/>
                      <a:r>
                        <a:rPr lang="en-US" sz="1000" b="1">
                          <a:solidFill>
                            <a:schemeClr val="tx1"/>
                          </a:solidFill>
                          <a:effectLst/>
                          <a:latin typeface="Poppins" panose="00000500000000000000" pitchFamily="2" charset="0"/>
                          <a:cs typeface="Poppins" panose="00000500000000000000" pitchFamily="2" charset="0"/>
                        </a:rPr>
                        <a:t>Monthly user cost </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 </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$5 </a:t>
                      </a:r>
                    </a:p>
                    <a:p>
                      <a:pPr algn="ctr" rtl="0" fontAlgn="base"/>
                      <a:r>
                        <a:rPr lang="en-US" sz="1200">
                          <a:solidFill>
                            <a:schemeClr val="tx1"/>
                          </a:solidFill>
                          <a:effectLst/>
                          <a:latin typeface="Poppins" panose="00000500000000000000" pitchFamily="2" charset="0"/>
                          <a:cs typeface="Poppins" panose="00000500000000000000" pitchFamily="2" charset="0"/>
                        </a:rPr>
                        <a:t>(100 users. $500 a month) </a:t>
                      </a:r>
                    </a:p>
                  </a:txBody>
                  <a:tcPr anchor="ctr"/>
                </a:tc>
                <a:extLst>
                  <a:ext uri="{0D108BD9-81ED-4DB2-BD59-A6C34878D82A}">
                    <a16:rowId xmlns:a16="http://schemas.microsoft.com/office/drawing/2014/main" val="867852828"/>
                  </a:ext>
                </a:extLst>
              </a:tr>
              <a:tr h="704031">
                <a:tc>
                  <a:txBody>
                    <a:bodyPr/>
                    <a:lstStyle/>
                    <a:p>
                      <a:pPr algn="r" rtl="0" fontAlgn="base"/>
                      <a:r>
                        <a:rPr lang="en-US" sz="1000" b="1">
                          <a:solidFill>
                            <a:schemeClr val="tx1"/>
                          </a:solidFill>
                          <a:effectLst/>
                          <a:latin typeface="Poppins" panose="00000500000000000000" pitchFamily="2" charset="0"/>
                          <a:cs typeface="Poppins" panose="00000500000000000000" pitchFamily="2" charset="0"/>
                        </a:rPr>
                        <a:t>Running costs month </a:t>
                      </a:r>
                    </a:p>
                    <a:p>
                      <a:pPr algn="r" rtl="0" fontAlgn="base"/>
                      <a:r>
                        <a:rPr lang="en-US" sz="1000" b="1">
                          <a:solidFill>
                            <a:schemeClr val="tx1"/>
                          </a:solidFill>
                          <a:effectLst/>
                          <a:latin typeface="Poppins" panose="00000500000000000000" pitchFamily="2" charset="0"/>
                          <a:cs typeface="Poppins" panose="00000500000000000000" pitchFamily="2" charset="0"/>
                        </a:rPr>
                        <a:t>(servers, </a:t>
                      </a:r>
                      <a:r>
                        <a:rPr lang="en-US" sz="1000" b="1" err="1">
                          <a:solidFill>
                            <a:schemeClr val="tx1"/>
                          </a:solidFill>
                          <a:effectLst/>
                          <a:latin typeface="Poppins" panose="00000500000000000000" pitchFamily="2" charset="0"/>
                          <a:cs typeface="Poppins" panose="00000500000000000000" pitchFamily="2" charset="0"/>
                        </a:rPr>
                        <a:t>db</a:t>
                      </a:r>
                      <a:r>
                        <a:rPr lang="en-US" sz="1000" b="1">
                          <a:solidFill>
                            <a:schemeClr val="tx1"/>
                          </a:solidFill>
                          <a:effectLst/>
                          <a:latin typeface="Poppins" panose="00000500000000000000" pitchFamily="2" charset="0"/>
                          <a:cs typeface="Poppins" panose="00000500000000000000" pitchFamily="2" charset="0"/>
                        </a:rPr>
                        <a:t>, etc.) </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$113.56 </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 </a:t>
                      </a:r>
                    </a:p>
                  </a:txBody>
                  <a:tcPr anchor="ctr"/>
                </a:tc>
                <a:extLst>
                  <a:ext uri="{0D108BD9-81ED-4DB2-BD59-A6C34878D82A}">
                    <a16:rowId xmlns:a16="http://schemas.microsoft.com/office/drawing/2014/main" val="4065247748"/>
                  </a:ext>
                </a:extLst>
              </a:tr>
              <a:tr h="536404">
                <a:tc>
                  <a:txBody>
                    <a:bodyPr/>
                    <a:lstStyle/>
                    <a:p>
                      <a:pPr algn="r" rtl="0" fontAlgn="base"/>
                      <a:r>
                        <a:rPr lang="en-US" sz="1000" b="1">
                          <a:solidFill>
                            <a:schemeClr val="tx1"/>
                          </a:solidFill>
                          <a:effectLst/>
                          <a:latin typeface="Poppins" panose="00000500000000000000" pitchFamily="2" charset="0"/>
                          <a:cs typeface="Poppins" panose="00000500000000000000" pitchFamily="2" charset="0"/>
                        </a:rPr>
                        <a:t>Scheduled automations </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 </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 </a:t>
                      </a:r>
                      <a:br>
                        <a:rPr lang="en-US" sz="1200">
                          <a:solidFill>
                            <a:schemeClr val="tx1"/>
                          </a:solidFill>
                          <a:effectLst/>
                          <a:latin typeface="Poppins" panose="00000500000000000000" pitchFamily="2" charset="0"/>
                          <a:cs typeface="Poppins" panose="00000500000000000000" pitchFamily="2" charset="0"/>
                        </a:rPr>
                      </a:br>
                      <a:r>
                        <a:rPr lang="en-US" sz="1200">
                          <a:solidFill>
                            <a:schemeClr val="tx1"/>
                          </a:solidFill>
                          <a:effectLst/>
                          <a:latin typeface="Poppins" panose="00000500000000000000" pitchFamily="2" charset="0"/>
                          <a:cs typeface="Poppins" panose="00000500000000000000" pitchFamily="2" charset="0"/>
                        </a:rPr>
                        <a:t>(can use existing license) </a:t>
                      </a:r>
                    </a:p>
                  </a:txBody>
                  <a:tcPr anchor="ctr"/>
                </a:tc>
                <a:extLst>
                  <a:ext uri="{0D108BD9-81ED-4DB2-BD59-A6C34878D82A}">
                    <a16:rowId xmlns:a16="http://schemas.microsoft.com/office/drawing/2014/main" val="3074969435"/>
                  </a:ext>
                </a:extLst>
              </a:tr>
              <a:tr h="536404">
                <a:tc>
                  <a:txBody>
                    <a:bodyPr/>
                    <a:lstStyle/>
                    <a:p>
                      <a:pPr algn="r" rtl="0" fontAlgn="base"/>
                      <a:r>
                        <a:rPr lang="en-US" sz="1000" b="1">
                          <a:solidFill>
                            <a:schemeClr val="tx1"/>
                          </a:solidFill>
                          <a:effectLst/>
                          <a:latin typeface="Poppins" panose="00000500000000000000" pitchFamily="2" charset="0"/>
                          <a:cs typeface="Poppins" panose="00000500000000000000" pitchFamily="2" charset="0"/>
                        </a:rPr>
                        <a:t>Additional features </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Additional cost based on scope </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 </a:t>
                      </a:r>
                    </a:p>
                  </a:txBody>
                  <a:tcPr anchor="ctr"/>
                </a:tc>
                <a:extLst>
                  <a:ext uri="{0D108BD9-81ED-4DB2-BD59-A6C34878D82A}">
                    <a16:rowId xmlns:a16="http://schemas.microsoft.com/office/drawing/2014/main" val="2983787354"/>
                  </a:ext>
                </a:extLst>
              </a:tr>
              <a:tr h="704031">
                <a:tc>
                  <a:txBody>
                    <a:bodyPr/>
                    <a:lstStyle/>
                    <a:p>
                      <a:pPr algn="r" rtl="0" fontAlgn="base"/>
                      <a:r>
                        <a:rPr lang="en-US" sz="1000" b="1">
                          <a:solidFill>
                            <a:schemeClr val="tx1"/>
                          </a:solidFill>
                          <a:effectLst/>
                          <a:latin typeface="Poppins" panose="00000500000000000000" pitchFamily="2" charset="0"/>
                          <a:cs typeface="Poppins" panose="00000500000000000000" pitchFamily="2" charset="0"/>
                        </a:rPr>
                        <a:t>Support </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Additional cost based on scope</a:t>
                      </a:r>
                    </a:p>
                  </a:txBody>
                  <a:tcPr anchor="ctr"/>
                </a:tc>
                <a:tc>
                  <a:txBody>
                    <a:bodyPr/>
                    <a:lstStyle/>
                    <a:p>
                      <a:pPr algn="ctr" rtl="0" fontAlgn="base"/>
                      <a:r>
                        <a:rPr lang="en-US" sz="1200">
                          <a:solidFill>
                            <a:schemeClr val="tx1"/>
                          </a:solidFill>
                          <a:effectLst/>
                          <a:latin typeface="Poppins" panose="00000500000000000000" pitchFamily="2" charset="0"/>
                          <a:cs typeface="Poppins" panose="00000500000000000000" pitchFamily="2" charset="0"/>
                        </a:rPr>
                        <a:t>$- </a:t>
                      </a:r>
                      <a:br>
                        <a:rPr lang="en-US" sz="1200">
                          <a:solidFill>
                            <a:schemeClr val="tx1"/>
                          </a:solidFill>
                          <a:effectLst/>
                          <a:latin typeface="Poppins" panose="00000500000000000000" pitchFamily="2" charset="0"/>
                          <a:cs typeface="Poppins" panose="00000500000000000000" pitchFamily="2" charset="0"/>
                        </a:rPr>
                      </a:br>
                      <a:r>
                        <a:rPr lang="en-US" sz="1200">
                          <a:solidFill>
                            <a:schemeClr val="tx1"/>
                          </a:solidFill>
                          <a:effectLst/>
                          <a:latin typeface="Poppins" panose="00000500000000000000" pitchFamily="2" charset="0"/>
                          <a:cs typeface="Poppins" panose="00000500000000000000" pitchFamily="2" charset="0"/>
                        </a:rPr>
                        <a:t>will vary depending on requests </a:t>
                      </a:r>
                    </a:p>
                  </a:txBody>
                  <a:tcPr anchor="ctr"/>
                </a:tc>
                <a:extLst>
                  <a:ext uri="{0D108BD9-81ED-4DB2-BD59-A6C34878D82A}">
                    <a16:rowId xmlns:a16="http://schemas.microsoft.com/office/drawing/2014/main" val="4166740986"/>
                  </a:ext>
                </a:extLst>
              </a:tr>
            </a:tbl>
          </a:graphicData>
        </a:graphic>
      </p:graphicFrame>
      <p:sp>
        <p:nvSpPr>
          <p:cNvPr id="3" name="Title 1">
            <a:extLst>
              <a:ext uri="{FF2B5EF4-FFF2-40B4-BE49-F238E27FC236}">
                <a16:creationId xmlns:a16="http://schemas.microsoft.com/office/drawing/2014/main" id="{C7380F1A-9A7D-EEB1-60CE-7DA9F4720951}"/>
              </a:ext>
            </a:extLst>
          </p:cNvPr>
          <p:cNvSpPr txBox="1">
            <a:spLocks/>
          </p:cNvSpPr>
          <p:nvPr/>
        </p:nvSpPr>
        <p:spPr>
          <a:xfrm>
            <a:off x="419100" y="495301"/>
            <a:ext cx="11353800" cy="914399"/>
          </a:xfrm>
          <a:prstGeom prst="rect">
            <a:avLst/>
          </a:prstGeom>
        </p:spPr>
        <p:txBody>
          <a:bodyPr vert="horz" lIns="0" tIns="0" rIns="0" bIns="0" rtlCol="0" anchor="t">
            <a:normAutofit/>
          </a:bodyPr>
          <a:lstStyle>
            <a:lvl1pPr algn="l" defTabSz="914400" rtl="0" eaLnBrk="1" latinLnBrk="0" hangingPunct="1">
              <a:lnSpc>
                <a:spcPct val="85000"/>
              </a:lnSpc>
              <a:spcBef>
                <a:spcPct val="0"/>
              </a:spcBef>
              <a:spcAft>
                <a:spcPts val="1600"/>
              </a:spcAft>
              <a:buNone/>
              <a:defRPr sz="2800" b="1" i="0" kern="120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stStyle>
          <a:p>
            <a:r>
              <a:rPr lang="en-US">
                <a:latin typeface="Arial Black"/>
              </a:rPr>
              <a:t>COST COMPARISONS</a:t>
            </a:r>
          </a:p>
        </p:txBody>
      </p:sp>
    </p:spTree>
    <p:extLst>
      <p:ext uri="{BB962C8B-B14F-4D97-AF65-F5344CB8AC3E}">
        <p14:creationId xmlns:p14="http://schemas.microsoft.com/office/powerpoint/2010/main" val="352852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831B1-D601-7F5A-B31C-1F8AAE2D101D}"/>
              </a:ext>
            </a:extLst>
          </p:cNvPr>
          <p:cNvSpPr>
            <a:spLocks noGrp="1"/>
          </p:cNvSpPr>
          <p:nvPr>
            <p:ph type="title"/>
          </p:nvPr>
        </p:nvSpPr>
        <p:spPr>
          <a:xfrm>
            <a:off x="900880" y="500217"/>
            <a:ext cx="11353800" cy="914399"/>
          </a:xfrm>
        </p:spPr>
        <p:txBody>
          <a:bodyPr/>
          <a:lstStyle/>
          <a:p>
            <a:r>
              <a:rPr lang="en-US">
                <a:latin typeface="Arial Black"/>
              </a:rPr>
              <a:t>POC - EVENTS</a:t>
            </a:r>
            <a:endParaRPr lang="en-US"/>
          </a:p>
        </p:txBody>
      </p:sp>
      <p:sp>
        <p:nvSpPr>
          <p:cNvPr id="3" name="Content Placeholder 2">
            <a:extLst>
              <a:ext uri="{FF2B5EF4-FFF2-40B4-BE49-F238E27FC236}">
                <a16:creationId xmlns:a16="http://schemas.microsoft.com/office/drawing/2014/main" id="{C47C5287-F8A6-0950-A61A-7047F72E04C9}"/>
              </a:ext>
            </a:extLst>
          </p:cNvPr>
          <p:cNvSpPr>
            <a:spLocks noGrp="1"/>
          </p:cNvSpPr>
          <p:nvPr>
            <p:ph idx="1"/>
          </p:nvPr>
        </p:nvSpPr>
        <p:spPr>
          <a:xfrm>
            <a:off x="1461319" y="1863212"/>
            <a:ext cx="11353800" cy="4381499"/>
          </a:xfrm>
        </p:spPr>
        <p:txBody>
          <a:bodyPr vert="horz" lIns="0" tIns="0" rIns="0" bIns="0" rtlCol="0" anchor="t">
            <a:normAutofit/>
          </a:bodyPr>
          <a:lstStyle/>
          <a:p>
            <a:endParaRPr lang="en-GB" sz="1100" b="1">
              <a:latin typeface="Arial"/>
              <a:ea typeface="Verdana"/>
            </a:endParaRPr>
          </a:p>
          <a:p>
            <a:endParaRPr lang="en-US"/>
          </a:p>
        </p:txBody>
      </p:sp>
      <p:sp>
        <p:nvSpPr>
          <p:cNvPr id="4" name="Slide Number Placeholder 3">
            <a:extLst>
              <a:ext uri="{FF2B5EF4-FFF2-40B4-BE49-F238E27FC236}">
                <a16:creationId xmlns:a16="http://schemas.microsoft.com/office/drawing/2014/main" id="{CF739ED4-4242-26E7-19A2-A9061BD4881A}"/>
              </a:ext>
            </a:extLst>
          </p:cNvPr>
          <p:cNvSpPr>
            <a:spLocks noGrp="1"/>
          </p:cNvSpPr>
          <p:nvPr>
            <p:ph type="sldNum" sz="quarter" idx="4"/>
          </p:nvPr>
        </p:nvSpPr>
        <p:spPr/>
        <p:txBody>
          <a:bodyPr/>
          <a:lstStyle/>
          <a:p>
            <a:fld id="{28A7D70B-BA5B-454D-9E9C-85AA311AB73C}" type="slidenum">
              <a:rPr lang="en-US" smtClean="0"/>
              <a:pPr/>
              <a:t>45</a:t>
            </a:fld>
            <a:endParaRPr lang="en-US"/>
          </a:p>
        </p:txBody>
      </p:sp>
      <p:pic>
        <p:nvPicPr>
          <p:cNvPr id="6" name="Picture 5" descr="A screenshot of a computer&#10;&#10;Description automatically generated">
            <a:extLst>
              <a:ext uri="{FF2B5EF4-FFF2-40B4-BE49-F238E27FC236}">
                <a16:creationId xmlns:a16="http://schemas.microsoft.com/office/drawing/2014/main" id="{A971A983-1949-BF3B-1D82-C47A131A6A64}"/>
              </a:ext>
            </a:extLst>
          </p:cNvPr>
          <p:cNvPicPr>
            <a:picLocks noChangeAspect="1"/>
          </p:cNvPicPr>
          <p:nvPr/>
        </p:nvPicPr>
        <p:blipFill>
          <a:blip r:embed="rId2"/>
          <a:stretch>
            <a:fillRect/>
          </a:stretch>
        </p:blipFill>
        <p:spPr>
          <a:xfrm>
            <a:off x="1460091" y="958314"/>
            <a:ext cx="9699521" cy="5167514"/>
          </a:xfrm>
          <a:prstGeom prst="rect">
            <a:avLst/>
          </a:prstGeom>
        </p:spPr>
      </p:pic>
    </p:spTree>
    <p:extLst>
      <p:ext uri="{BB962C8B-B14F-4D97-AF65-F5344CB8AC3E}">
        <p14:creationId xmlns:p14="http://schemas.microsoft.com/office/powerpoint/2010/main" val="2079737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8486-9786-9908-2667-594E7963B0F0}"/>
              </a:ext>
            </a:extLst>
          </p:cNvPr>
          <p:cNvSpPr>
            <a:spLocks noGrp="1"/>
          </p:cNvSpPr>
          <p:nvPr>
            <p:ph type="title"/>
          </p:nvPr>
        </p:nvSpPr>
        <p:spPr>
          <a:xfrm>
            <a:off x="419100" y="495302"/>
            <a:ext cx="11353800" cy="445712"/>
          </a:xfrm>
        </p:spPr>
        <p:txBody>
          <a:bodyPr/>
          <a:lstStyle/>
          <a:p>
            <a:endParaRPr lang="en-US"/>
          </a:p>
        </p:txBody>
      </p:sp>
      <p:sp>
        <p:nvSpPr>
          <p:cNvPr id="4" name="Slide Number Placeholder 3">
            <a:extLst>
              <a:ext uri="{FF2B5EF4-FFF2-40B4-BE49-F238E27FC236}">
                <a16:creationId xmlns:a16="http://schemas.microsoft.com/office/drawing/2014/main" id="{D4EF2BB4-2CD4-1801-5EB8-38326407361D}"/>
              </a:ext>
            </a:extLst>
          </p:cNvPr>
          <p:cNvSpPr>
            <a:spLocks noGrp="1"/>
          </p:cNvSpPr>
          <p:nvPr>
            <p:ph type="sldNum" sz="quarter" idx="4"/>
          </p:nvPr>
        </p:nvSpPr>
        <p:spPr/>
        <p:txBody>
          <a:bodyPr/>
          <a:lstStyle/>
          <a:p>
            <a:fld id="{28A7D70B-BA5B-454D-9E9C-85AA311AB73C}" type="slidenum">
              <a:rPr lang="en-US" smtClean="0"/>
              <a:pPr/>
              <a:t>46</a:t>
            </a:fld>
            <a:endParaRPr lang="en-US"/>
          </a:p>
        </p:txBody>
      </p:sp>
      <p:grpSp>
        <p:nvGrpSpPr>
          <p:cNvPr id="89" name="Group 88">
            <a:extLst>
              <a:ext uri="{FF2B5EF4-FFF2-40B4-BE49-F238E27FC236}">
                <a16:creationId xmlns:a16="http://schemas.microsoft.com/office/drawing/2014/main" id="{493957DF-DD56-640E-7A0B-951D074ADC71}"/>
              </a:ext>
            </a:extLst>
          </p:cNvPr>
          <p:cNvGrpSpPr/>
          <p:nvPr/>
        </p:nvGrpSpPr>
        <p:grpSpPr>
          <a:xfrm>
            <a:off x="7067226" y="1400117"/>
            <a:ext cx="2214393" cy="1711649"/>
            <a:chOff x="6178767" y="1231504"/>
            <a:chExt cx="2214393" cy="1711649"/>
          </a:xfrm>
        </p:grpSpPr>
        <p:sp>
          <p:nvSpPr>
            <p:cNvPr id="16" name="Rectangle: Rounded Corners 15">
              <a:extLst>
                <a:ext uri="{FF2B5EF4-FFF2-40B4-BE49-F238E27FC236}">
                  <a16:creationId xmlns:a16="http://schemas.microsoft.com/office/drawing/2014/main" id="{B9696DFB-BEAD-B247-2C24-59C74E53DE0A}"/>
                </a:ext>
              </a:extLst>
            </p:cNvPr>
            <p:cNvSpPr/>
            <p:nvPr/>
          </p:nvSpPr>
          <p:spPr>
            <a:xfrm>
              <a:off x="6178767" y="1231504"/>
              <a:ext cx="2214393" cy="1711649"/>
            </a:xfrm>
            <a:prstGeom prst="roundRect">
              <a:avLst>
                <a:gd name="adj" fmla="val 3607"/>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E5FD3D5C-15E4-AF8E-53D2-B5D642330C65}"/>
                </a:ext>
              </a:extLst>
            </p:cNvPr>
            <p:cNvSpPr/>
            <p:nvPr/>
          </p:nvSpPr>
          <p:spPr>
            <a:xfrm>
              <a:off x="6265848" y="1298226"/>
              <a:ext cx="2060129" cy="236434"/>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DATA</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5" name="Group 124">
            <a:extLst>
              <a:ext uri="{FF2B5EF4-FFF2-40B4-BE49-F238E27FC236}">
                <a16:creationId xmlns:a16="http://schemas.microsoft.com/office/drawing/2014/main" id="{3DF7F4D3-BCB6-1788-271A-5B47692A8571}"/>
              </a:ext>
            </a:extLst>
          </p:cNvPr>
          <p:cNvGrpSpPr/>
          <p:nvPr/>
        </p:nvGrpSpPr>
        <p:grpSpPr>
          <a:xfrm>
            <a:off x="7067226" y="4217521"/>
            <a:ext cx="2214393" cy="1457178"/>
            <a:chOff x="6178767" y="4048908"/>
            <a:chExt cx="2214393" cy="1457178"/>
          </a:xfrm>
        </p:grpSpPr>
        <p:sp>
          <p:nvSpPr>
            <p:cNvPr id="20" name="Rectangle: Rounded Corners 19">
              <a:extLst>
                <a:ext uri="{FF2B5EF4-FFF2-40B4-BE49-F238E27FC236}">
                  <a16:creationId xmlns:a16="http://schemas.microsoft.com/office/drawing/2014/main" id="{CBE2EEA7-340A-EED2-A4AA-874AE374C218}"/>
                </a:ext>
              </a:extLst>
            </p:cNvPr>
            <p:cNvSpPr/>
            <p:nvPr/>
          </p:nvSpPr>
          <p:spPr>
            <a:xfrm>
              <a:off x="6178767" y="4048908"/>
              <a:ext cx="2214393" cy="1457178"/>
            </a:xfrm>
            <a:prstGeom prst="roundRect">
              <a:avLst>
                <a:gd name="adj" fmla="val 5397"/>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D1392F71-6CD5-11FF-5631-E0178946C696}"/>
                </a:ext>
              </a:extLst>
            </p:cNvPr>
            <p:cNvSpPr/>
            <p:nvPr/>
          </p:nvSpPr>
          <p:spPr>
            <a:xfrm>
              <a:off x="6265847" y="4143118"/>
              <a:ext cx="2060129" cy="236434"/>
            </a:xfrm>
            <a:prstGeom prst="roundRect">
              <a:avLst/>
            </a:prstGeom>
            <a:solidFill>
              <a:srgbClr val="FFC000">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AUTOMATION</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8" name="Group 87">
            <a:extLst>
              <a:ext uri="{FF2B5EF4-FFF2-40B4-BE49-F238E27FC236}">
                <a16:creationId xmlns:a16="http://schemas.microsoft.com/office/drawing/2014/main" id="{9B54E844-B12B-2A20-28FA-473E9CD76E8F}"/>
              </a:ext>
            </a:extLst>
          </p:cNvPr>
          <p:cNvGrpSpPr/>
          <p:nvPr/>
        </p:nvGrpSpPr>
        <p:grpSpPr>
          <a:xfrm>
            <a:off x="2865182" y="1390092"/>
            <a:ext cx="2214393" cy="1721675"/>
            <a:chOff x="1976723" y="1221479"/>
            <a:chExt cx="2214393" cy="1721675"/>
          </a:xfrm>
        </p:grpSpPr>
        <p:sp>
          <p:nvSpPr>
            <p:cNvPr id="31" name="Rectangle: Rounded Corners 30">
              <a:extLst>
                <a:ext uri="{FF2B5EF4-FFF2-40B4-BE49-F238E27FC236}">
                  <a16:creationId xmlns:a16="http://schemas.microsoft.com/office/drawing/2014/main" id="{FBAC008C-B3A1-4D50-D1A3-02E5DCADC977}"/>
                </a:ext>
              </a:extLst>
            </p:cNvPr>
            <p:cNvSpPr/>
            <p:nvPr/>
          </p:nvSpPr>
          <p:spPr>
            <a:xfrm>
              <a:off x="1976723" y="1221479"/>
              <a:ext cx="2214393" cy="1721675"/>
            </a:xfrm>
            <a:prstGeom prst="roundRect">
              <a:avLst>
                <a:gd name="adj" fmla="val 3327"/>
              </a:avLst>
            </a:prstGeom>
            <a:solidFill>
              <a:srgbClr val="4472C4">
                <a:lumMod val="20000"/>
                <a:lumOff val="8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79F7A667-CC84-2C1F-9FE0-EC2B0DDEA28B}"/>
                </a:ext>
              </a:extLst>
            </p:cNvPr>
            <p:cNvSpPr/>
            <p:nvPr/>
          </p:nvSpPr>
          <p:spPr>
            <a:xfrm>
              <a:off x="2057686" y="1295967"/>
              <a:ext cx="2052466" cy="238828"/>
            </a:xfrm>
            <a:prstGeom prst="roundRect">
              <a:avLst/>
            </a:prstGeom>
            <a:solidFill>
              <a:srgbClr val="4472C4">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USER INTERFACE</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9" name="Cylinder 48">
            <a:extLst>
              <a:ext uri="{FF2B5EF4-FFF2-40B4-BE49-F238E27FC236}">
                <a16:creationId xmlns:a16="http://schemas.microsoft.com/office/drawing/2014/main" id="{AE88CB24-5E77-FF31-E77B-EB00BD1B997C}"/>
              </a:ext>
            </a:extLst>
          </p:cNvPr>
          <p:cNvSpPr/>
          <p:nvPr/>
        </p:nvSpPr>
        <p:spPr>
          <a:xfrm>
            <a:off x="7968462" y="1915014"/>
            <a:ext cx="561919" cy="565274"/>
          </a:xfrm>
          <a:prstGeom prst="can">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DATABASE</a:t>
            </a:r>
          </a:p>
        </p:txBody>
      </p:sp>
      <p:sp>
        <p:nvSpPr>
          <p:cNvPr id="50" name="Rectangle: Rounded Corners 49">
            <a:extLst>
              <a:ext uri="{FF2B5EF4-FFF2-40B4-BE49-F238E27FC236}">
                <a16:creationId xmlns:a16="http://schemas.microsoft.com/office/drawing/2014/main" id="{098CE0EC-52F4-6086-BD59-0ED116529599}"/>
              </a:ext>
            </a:extLst>
          </p:cNvPr>
          <p:cNvSpPr/>
          <p:nvPr/>
        </p:nvSpPr>
        <p:spPr>
          <a:xfrm>
            <a:off x="2999530" y="1889879"/>
            <a:ext cx="1933635"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CAMPAIGN</a:t>
            </a:r>
          </a:p>
        </p:txBody>
      </p:sp>
      <p:sp>
        <p:nvSpPr>
          <p:cNvPr id="67" name="Rectangle: Rounded Corners 66">
            <a:extLst>
              <a:ext uri="{FF2B5EF4-FFF2-40B4-BE49-F238E27FC236}">
                <a16:creationId xmlns:a16="http://schemas.microsoft.com/office/drawing/2014/main" id="{7BA381ED-090F-FC27-80C5-3B2591D45C25}"/>
              </a:ext>
            </a:extLst>
          </p:cNvPr>
          <p:cNvSpPr/>
          <p:nvPr/>
        </p:nvSpPr>
        <p:spPr>
          <a:xfrm>
            <a:off x="4019184" y="219548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sp>
        <p:nvSpPr>
          <p:cNvPr id="68" name="Rectangle: Rounded Corners 67">
            <a:extLst>
              <a:ext uri="{FF2B5EF4-FFF2-40B4-BE49-F238E27FC236}">
                <a16:creationId xmlns:a16="http://schemas.microsoft.com/office/drawing/2014/main" id="{24BD98BE-439A-3156-61E8-70E1B7396456}"/>
              </a:ext>
            </a:extLst>
          </p:cNvPr>
          <p:cNvSpPr/>
          <p:nvPr/>
        </p:nvSpPr>
        <p:spPr>
          <a:xfrm>
            <a:off x="2999530" y="219548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sp>
        <p:nvSpPr>
          <p:cNvPr id="69" name="Rectangle: Rounded Corners 68">
            <a:extLst>
              <a:ext uri="{FF2B5EF4-FFF2-40B4-BE49-F238E27FC236}">
                <a16:creationId xmlns:a16="http://schemas.microsoft.com/office/drawing/2014/main" id="{F92CC1AB-9CA9-A8EC-ABCF-DF7F502F4B20}"/>
              </a:ext>
            </a:extLst>
          </p:cNvPr>
          <p:cNvSpPr/>
          <p:nvPr/>
        </p:nvSpPr>
        <p:spPr>
          <a:xfrm>
            <a:off x="4019184" y="264152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sp>
        <p:nvSpPr>
          <p:cNvPr id="70" name="Rectangle: Rounded Corners 69">
            <a:extLst>
              <a:ext uri="{FF2B5EF4-FFF2-40B4-BE49-F238E27FC236}">
                <a16:creationId xmlns:a16="http://schemas.microsoft.com/office/drawing/2014/main" id="{712B564D-C466-3388-C713-8A39FE0B4E03}"/>
              </a:ext>
            </a:extLst>
          </p:cNvPr>
          <p:cNvSpPr/>
          <p:nvPr/>
        </p:nvSpPr>
        <p:spPr>
          <a:xfrm>
            <a:off x="2999529" y="2636355"/>
            <a:ext cx="913981" cy="372050"/>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grpSp>
        <p:nvGrpSpPr>
          <p:cNvPr id="108" name="Group 107">
            <a:extLst>
              <a:ext uri="{FF2B5EF4-FFF2-40B4-BE49-F238E27FC236}">
                <a16:creationId xmlns:a16="http://schemas.microsoft.com/office/drawing/2014/main" id="{2DD47570-FCA7-9E0B-D5F6-4C5DF1707FE6}"/>
              </a:ext>
            </a:extLst>
          </p:cNvPr>
          <p:cNvGrpSpPr/>
          <p:nvPr/>
        </p:nvGrpSpPr>
        <p:grpSpPr>
          <a:xfrm>
            <a:off x="2865182" y="4217521"/>
            <a:ext cx="2214393" cy="1457179"/>
            <a:chOff x="1976723" y="4048908"/>
            <a:chExt cx="2214393" cy="1457179"/>
          </a:xfrm>
        </p:grpSpPr>
        <p:sp>
          <p:nvSpPr>
            <p:cNvPr id="6" name="Rectangle: Rounded Corners 5">
              <a:extLst>
                <a:ext uri="{FF2B5EF4-FFF2-40B4-BE49-F238E27FC236}">
                  <a16:creationId xmlns:a16="http://schemas.microsoft.com/office/drawing/2014/main" id="{8D4387D9-2825-C20C-2461-67FE8389E36E}"/>
                </a:ext>
              </a:extLst>
            </p:cNvPr>
            <p:cNvSpPr/>
            <p:nvPr/>
          </p:nvSpPr>
          <p:spPr>
            <a:xfrm>
              <a:off x="1976723" y="4048908"/>
              <a:ext cx="2214393" cy="1457179"/>
            </a:xfrm>
            <a:prstGeom prst="roundRect">
              <a:avLst>
                <a:gd name="adj" fmla="val 3830"/>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31F2DAE5-85EC-24DA-9337-211A47C58372}"/>
                </a:ext>
              </a:extLst>
            </p:cNvPr>
            <p:cNvSpPr/>
            <p:nvPr/>
          </p:nvSpPr>
          <p:spPr>
            <a:xfrm>
              <a:off x="2057687" y="4143118"/>
              <a:ext cx="2052466" cy="236434"/>
            </a:xfrm>
            <a:prstGeom prst="roundRect">
              <a:avLst/>
            </a:prstGeom>
            <a:solidFill>
              <a:schemeClr val="accent1">
                <a:lumMod val="40000"/>
                <a:lumOff val="60000"/>
              </a:schemeClr>
            </a:solidFill>
            <a:ln w="12700" cap="flat" cmpd="sng" algn="ctr">
              <a:noFill/>
              <a:prstDash val="solid"/>
              <a:miter lim="800000"/>
            </a:ln>
            <a:effectLst/>
          </p:spPr>
          <p:txBody>
            <a:bodyPr vert="horz" rtlCol="0" anchor="ctr"/>
            <a:lstStyle/>
            <a:p>
              <a:pPr algn="ctr"/>
              <a:r>
                <a:rPr lang="ca-ES" sz="900">
                  <a:solidFill>
                    <a:prstClr val="black"/>
                  </a:solidFill>
                  <a:latin typeface="Calibri" panose="020F0502020204030204"/>
                </a:rPr>
                <a:t>OTHER SYSTEMS</a:t>
              </a:r>
              <a:endParaRPr lang="en-GB" sz="900">
                <a:solidFill>
                  <a:prstClr val="black"/>
                </a:solidFill>
                <a:latin typeface="Calibri" panose="020F0502020204030204"/>
              </a:endParaRPr>
            </a:p>
          </p:txBody>
        </p:sp>
      </p:grpSp>
      <p:sp>
        <p:nvSpPr>
          <p:cNvPr id="71" name="Rectangle: Rounded Corners 70">
            <a:extLst>
              <a:ext uri="{FF2B5EF4-FFF2-40B4-BE49-F238E27FC236}">
                <a16:creationId xmlns:a16="http://schemas.microsoft.com/office/drawing/2014/main" id="{7C629F06-55B8-16C2-C14C-D1914D6F958F}"/>
              </a:ext>
            </a:extLst>
          </p:cNvPr>
          <p:cNvSpPr/>
          <p:nvPr/>
        </p:nvSpPr>
        <p:spPr>
          <a:xfrm>
            <a:off x="4019185" y="4730796"/>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QR CODES</a:t>
            </a:r>
          </a:p>
        </p:txBody>
      </p:sp>
      <p:sp>
        <p:nvSpPr>
          <p:cNvPr id="72" name="Rectangle: Rounded Corners 71">
            <a:extLst>
              <a:ext uri="{FF2B5EF4-FFF2-40B4-BE49-F238E27FC236}">
                <a16:creationId xmlns:a16="http://schemas.microsoft.com/office/drawing/2014/main" id="{5C274BA6-D95E-F4A5-B6C6-0800149C3752}"/>
              </a:ext>
            </a:extLst>
          </p:cNvPr>
          <p:cNvSpPr/>
          <p:nvPr/>
        </p:nvSpPr>
        <p:spPr>
          <a:xfrm>
            <a:off x="2999531" y="4730796"/>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SURVEYS</a:t>
            </a:r>
          </a:p>
        </p:txBody>
      </p:sp>
      <p:sp>
        <p:nvSpPr>
          <p:cNvPr id="73" name="Rectangle: Rounded Corners 72">
            <a:extLst>
              <a:ext uri="{FF2B5EF4-FFF2-40B4-BE49-F238E27FC236}">
                <a16:creationId xmlns:a16="http://schemas.microsoft.com/office/drawing/2014/main" id="{54012DF4-C0AD-3442-C643-29049E00BBD9}"/>
              </a:ext>
            </a:extLst>
          </p:cNvPr>
          <p:cNvSpPr/>
          <p:nvPr/>
        </p:nvSpPr>
        <p:spPr>
          <a:xfrm>
            <a:off x="2999530" y="5006468"/>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FIELD MANAGEMENT</a:t>
            </a:r>
          </a:p>
        </p:txBody>
      </p:sp>
      <p:sp>
        <p:nvSpPr>
          <p:cNvPr id="74" name="Rectangle: Rounded Corners 73">
            <a:extLst>
              <a:ext uri="{FF2B5EF4-FFF2-40B4-BE49-F238E27FC236}">
                <a16:creationId xmlns:a16="http://schemas.microsoft.com/office/drawing/2014/main" id="{5A59B1BA-E991-AC5D-6A76-862626590DA6}"/>
              </a:ext>
            </a:extLst>
          </p:cNvPr>
          <p:cNvSpPr/>
          <p:nvPr/>
        </p:nvSpPr>
        <p:spPr>
          <a:xfrm>
            <a:off x="4019184" y="5006468"/>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LOCATION</a:t>
            </a:r>
          </a:p>
        </p:txBody>
      </p:sp>
      <p:sp>
        <p:nvSpPr>
          <p:cNvPr id="84" name="Rectangle: Rounded Corners 83">
            <a:extLst>
              <a:ext uri="{FF2B5EF4-FFF2-40B4-BE49-F238E27FC236}">
                <a16:creationId xmlns:a16="http://schemas.microsoft.com/office/drawing/2014/main" id="{346451AE-F75D-9AEC-967E-AC91D0001850}"/>
              </a:ext>
            </a:extLst>
          </p:cNvPr>
          <p:cNvSpPr/>
          <p:nvPr/>
        </p:nvSpPr>
        <p:spPr>
          <a:xfrm>
            <a:off x="2999530" y="5283673"/>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OTHER</a:t>
            </a:r>
          </a:p>
        </p:txBody>
      </p:sp>
      <p:sp>
        <p:nvSpPr>
          <p:cNvPr id="85" name="Rectangle: Rounded Corners 84">
            <a:extLst>
              <a:ext uri="{FF2B5EF4-FFF2-40B4-BE49-F238E27FC236}">
                <a16:creationId xmlns:a16="http://schemas.microsoft.com/office/drawing/2014/main" id="{1AD0D746-10C4-7946-688C-E0894C5CA036}"/>
              </a:ext>
            </a:extLst>
          </p:cNvPr>
          <p:cNvSpPr/>
          <p:nvPr/>
        </p:nvSpPr>
        <p:spPr>
          <a:xfrm>
            <a:off x="4019184" y="5283673"/>
            <a:ext cx="913981" cy="238828"/>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OTHER</a:t>
            </a:r>
          </a:p>
        </p:txBody>
      </p:sp>
      <p:pic>
        <p:nvPicPr>
          <p:cNvPr id="87" name="Picture 86" descr="A person with brown hair&#10;&#10;Description automatically generated">
            <a:extLst>
              <a:ext uri="{FF2B5EF4-FFF2-40B4-BE49-F238E27FC236}">
                <a16:creationId xmlns:a16="http://schemas.microsoft.com/office/drawing/2014/main" id="{A416CEA9-96F4-163E-2092-A9673AF66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02" y="1808638"/>
            <a:ext cx="773694" cy="773694"/>
          </a:xfrm>
          <a:prstGeom prst="rect">
            <a:avLst/>
          </a:prstGeom>
        </p:spPr>
      </p:pic>
      <p:cxnSp>
        <p:nvCxnSpPr>
          <p:cNvPr id="90" name="Connector: Elbow 89">
            <a:extLst>
              <a:ext uri="{FF2B5EF4-FFF2-40B4-BE49-F238E27FC236}">
                <a16:creationId xmlns:a16="http://schemas.microsoft.com/office/drawing/2014/main" id="{ABF0C0F5-8A5C-7ABA-BB70-326B049F3B6C}"/>
              </a:ext>
            </a:extLst>
          </p:cNvPr>
          <p:cNvCxnSpPr>
            <a:cxnSpLocks/>
            <a:stCxn id="49" idx="2"/>
            <a:endCxn id="50" idx="3"/>
          </p:cNvCxnSpPr>
          <p:nvPr/>
        </p:nvCxnSpPr>
        <p:spPr>
          <a:xfrm rot="10800000">
            <a:off x="4933166" y="2009293"/>
            <a:ext cx="3035297" cy="188358"/>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7" name="Rectangle: Rounded Corners 96">
            <a:extLst>
              <a:ext uri="{FF2B5EF4-FFF2-40B4-BE49-F238E27FC236}">
                <a16:creationId xmlns:a16="http://schemas.microsoft.com/office/drawing/2014/main" id="{30F97226-908A-44A8-A9AD-EA875D96E85B}"/>
              </a:ext>
            </a:extLst>
          </p:cNvPr>
          <p:cNvSpPr/>
          <p:nvPr/>
        </p:nvSpPr>
        <p:spPr>
          <a:xfrm>
            <a:off x="5686953" y="1772630"/>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New entry</a:t>
            </a:r>
            <a:endParaRPr lang="en-GB" sz="800" kern="1200">
              <a:solidFill>
                <a:prstClr val="black"/>
              </a:solidFill>
              <a:latin typeface="Calibri" panose="020F0502020204030204"/>
              <a:ea typeface="+mn-ea"/>
              <a:cs typeface="+mn-cs"/>
            </a:endParaRPr>
          </a:p>
        </p:txBody>
      </p:sp>
      <p:cxnSp>
        <p:nvCxnSpPr>
          <p:cNvPr id="98" name="Connector: Elbow 97">
            <a:extLst>
              <a:ext uri="{FF2B5EF4-FFF2-40B4-BE49-F238E27FC236}">
                <a16:creationId xmlns:a16="http://schemas.microsoft.com/office/drawing/2014/main" id="{D29A6CF5-ACD5-3830-A6B6-CE80D7105FAD}"/>
              </a:ext>
            </a:extLst>
          </p:cNvPr>
          <p:cNvCxnSpPr>
            <a:cxnSpLocks/>
            <a:stCxn id="49" idx="2"/>
            <a:endCxn id="67" idx="3"/>
          </p:cNvCxnSpPr>
          <p:nvPr/>
        </p:nvCxnSpPr>
        <p:spPr>
          <a:xfrm rot="10800000" flipV="1">
            <a:off x="4933166" y="2197650"/>
            <a:ext cx="3035297" cy="183859"/>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A12292E4-0B95-0204-913D-208D6FD3F81F}"/>
              </a:ext>
            </a:extLst>
          </p:cNvPr>
          <p:cNvSpPr/>
          <p:nvPr/>
        </p:nvSpPr>
        <p:spPr>
          <a:xfrm>
            <a:off x="5686953" y="2380887"/>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Log data</a:t>
            </a:r>
            <a:endParaRPr lang="en-GB" sz="800" kern="1200">
              <a:solidFill>
                <a:prstClr val="black"/>
              </a:solidFill>
              <a:latin typeface="Calibri" panose="020F0502020204030204"/>
              <a:ea typeface="+mn-ea"/>
              <a:cs typeface="+mn-cs"/>
            </a:endParaRPr>
          </a:p>
        </p:txBody>
      </p:sp>
      <p:cxnSp>
        <p:nvCxnSpPr>
          <p:cNvPr id="102" name="Connector: Elbow 101">
            <a:extLst>
              <a:ext uri="{FF2B5EF4-FFF2-40B4-BE49-F238E27FC236}">
                <a16:creationId xmlns:a16="http://schemas.microsoft.com/office/drawing/2014/main" id="{DA09F2E0-A324-577E-D123-37133160DA93}"/>
              </a:ext>
            </a:extLst>
          </p:cNvPr>
          <p:cNvCxnSpPr>
            <a:cxnSpLocks/>
          </p:cNvCxnSpPr>
          <p:nvPr/>
        </p:nvCxnSpPr>
        <p:spPr>
          <a:xfrm rot="5400000" flipH="1" flipV="1">
            <a:off x="3224741" y="3669839"/>
            <a:ext cx="1095364" cy="12700"/>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52643B71-FA9C-C22A-D7C2-357E30751C76}"/>
              </a:ext>
            </a:extLst>
          </p:cNvPr>
          <p:cNvSpPr/>
          <p:nvPr/>
        </p:nvSpPr>
        <p:spPr>
          <a:xfrm>
            <a:off x="2999529" y="3487241"/>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Create entry</a:t>
            </a:r>
            <a:endParaRPr lang="en-GB" sz="800" kern="1200">
              <a:solidFill>
                <a:prstClr val="black"/>
              </a:solidFill>
              <a:latin typeface="Calibri" panose="020F0502020204030204"/>
              <a:ea typeface="+mn-ea"/>
              <a:cs typeface="+mn-cs"/>
            </a:endParaRPr>
          </a:p>
        </p:txBody>
      </p:sp>
      <p:cxnSp>
        <p:nvCxnSpPr>
          <p:cNvPr id="109" name="Connector: Elbow 108">
            <a:extLst>
              <a:ext uri="{FF2B5EF4-FFF2-40B4-BE49-F238E27FC236}">
                <a16:creationId xmlns:a16="http://schemas.microsoft.com/office/drawing/2014/main" id="{85A7BA46-E968-014D-09CF-9F5FE651176F}"/>
              </a:ext>
            </a:extLst>
          </p:cNvPr>
          <p:cNvCxnSpPr>
            <a:cxnSpLocks/>
          </p:cNvCxnSpPr>
          <p:nvPr/>
        </p:nvCxnSpPr>
        <p:spPr>
          <a:xfrm rot="5400000">
            <a:off x="3611264" y="3675442"/>
            <a:ext cx="1096858" cy="12700"/>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5DE52EA0-F173-ED76-B3CD-866CE749B5EC}"/>
              </a:ext>
            </a:extLst>
          </p:cNvPr>
          <p:cNvSpPr/>
          <p:nvPr/>
        </p:nvSpPr>
        <p:spPr>
          <a:xfrm>
            <a:off x="4225717" y="3487241"/>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Send data back</a:t>
            </a:r>
            <a:endParaRPr lang="en-GB" sz="800" kern="1200">
              <a:solidFill>
                <a:prstClr val="black"/>
              </a:solidFill>
              <a:latin typeface="Calibri" panose="020F0502020204030204"/>
              <a:ea typeface="+mn-ea"/>
              <a:cs typeface="+mn-cs"/>
            </a:endParaRPr>
          </a:p>
        </p:txBody>
      </p:sp>
      <p:sp>
        <p:nvSpPr>
          <p:cNvPr id="114" name="Rectangle: Rounded Corners 113">
            <a:extLst>
              <a:ext uri="{FF2B5EF4-FFF2-40B4-BE49-F238E27FC236}">
                <a16:creationId xmlns:a16="http://schemas.microsoft.com/office/drawing/2014/main" id="{1C411BB0-5359-3B4F-064E-0E2A3A8AB324}"/>
              </a:ext>
            </a:extLst>
          </p:cNvPr>
          <p:cNvSpPr/>
          <p:nvPr/>
        </p:nvSpPr>
        <p:spPr>
          <a:xfrm>
            <a:off x="3075924" y="2371506"/>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15" name="Rectangle: Rounded Corners 114">
            <a:extLst>
              <a:ext uri="{FF2B5EF4-FFF2-40B4-BE49-F238E27FC236}">
                <a16:creationId xmlns:a16="http://schemas.microsoft.com/office/drawing/2014/main" id="{B536A7DA-BC04-51C1-C8E3-19691735DEBD}"/>
              </a:ext>
            </a:extLst>
          </p:cNvPr>
          <p:cNvSpPr/>
          <p:nvPr/>
        </p:nvSpPr>
        <p:spPr>
          <a:xfrm>
            <a:off x="4096101" y="2377236"/>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16" name="Rectangle: Rounded Corners 115">
            <a:extLst>
              <a:ext uri="{FF2B5EF4-FFF2-40B4-BE49-F238E27FC236}">
                <a16:creationId xmlns:a16="http://schemas.microsoft.com/office/drawing/2014/main" id="{79781F81-E99E-38EA-B853-4F87FBD408B8}"/>
              </a:ext>
            </a:extLst>
          </p:cNvPr>
          <p:cNvSpPr/>
          <p:nvPr/>
        </p:nvSpPr>
        <p:spPr>
          <a:xfrm>
            <a:off x="3075924" y="2817892"/>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17" name="Rectangle: Rounded Corners 116">
            <a:extLst>
              <a:ext uri="{FF2B5EF4-FFF2-40B4-BE49-F238E27FC236}">
                <a16:creationId xmlns:a16="http://schemas.microsoft.com/office/drawing/2014/main" id="{72EEAEDD-27C0-C980-8ECE-8199BCC4D522}"/>
              </a:ext>
            </a:extLst>
          </p:cNvPr>
          <p:cNvSpPr/>
          <p:nvPr/>
        </p:nvSpPr>
        <p:spPr>
          <a:xfrm>
            <a:off x="4096101" y="2812491"/>
            <a:ext cx="772894" cy="168994"/>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700">
                <a:solidFill>
                  <a:prstClr val="black"/>
                </a:solidFill>
                <a:latin typeface="Calibri" panose="020F0502020204030204"/>
              </a:rPr>
              <a:t>Other system data</a:t>
            </a:r>
            <a:endParaRPr lang="en-GB" sz="700" kern="1200">
              <a:solidFill>
                <a:prstClr val="black"/>
              </a:solidFill>
              <a:latin typeface="Calibri" panose="020F0502020204030204"/>
            </a:endParaRPr>
          </a:p>
        </p:txBody>
      </p:sp>
      <p:sp>
        <p:nvSpPr>
          <p:cNvPr id="118" name="Rectangle: Rounded Corners 117">
            <a:extLst>
              <a:ext uri="{FF2B5EF4-FFF2-40B4-BE49-F238E27FC236}">
                <a16:creationId xmlns:a16="http://schemas.microsoft.com/office/drawing/2014/main" id="{D0BF17D7-83CB-51D1-D8A1-BDDF089A0242}"/>
              </a:ext>
            </a:extLst>
          </p:cNvPr>
          <p:cNvSpPr/>
          <p:nvPr/>
        </p:nvSpPr>
        <p:spPr>
          <a:xfrm>
            <a:off x="5686953" y="2174865"/>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Update data</a:t>
            </a:r>
            <a:endParaRPr lang="en-GB" sz="800" kern="1200">
              <a:solidFill>
                <a:prstClr val="black"/>
              </a:solidFill>
              <a:latin typeface="Calibri" panose="020F0502020204030204"/>
              <a:ea typeface="+mn-ea"/>
              <a:cs typeface="+mn-cs"/>
            </a:endParaRPr>
          </a:p>
        </p:txBody>
      </p:sp>
      <p:sp>
        <p:nvSpPr>
          <p:cNvPr id="120" name="Rectangle: Rounded Corners 119">
            <a:extLst>
              <a:ext uri="{FF2B5EF4-FFF2-40B4-BE49-F238E27FC236}">
                <a16:creationId xmlns:a16="http://schemas.microsoft.com/office/drawing/2014/main" id="{4480EB8B-B57C-0C9F-A1ED-1F3C71A53788}"/>
              </a:ext>
            </a:extLst>
          </p:cNvPr>
          <p:cNvSpPr/>
          <p:nvPr/>
        </p:nvSpPr>
        <p:spPr>
          <a:xfrm>
            <a:off x="7154306" y="2806826"/>
            <a:ext cx="699157"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ctr"/>
          <a:lstStyle/>
          <a:p>
            <a:pPr algn="ctr">
              <a:buClrTx/>
            </a:pPr>
            <a:r>
              <a:rPr lang="en-GB" sz="800" kern="1200">
                <a:solidFill>
                  <a:prstClr val="black"/>
                </a:solidFill>
                <a:latin typeface="Calibri" panose="020F0502020204030204"/>
                <a:ea typeface="+mn-ea"/>
                <a:cs typeface="+mn-cs"/>
              </a:rPr>
              <a:t>CAMPAIGN</a:t>
            </a:r>
          </a:p>
        </p:txBody>
      </p:sp>
      <p:sp>
        <p:nvSpPr>
          <p:cNvPr id="121" name="Rectangle: Rounded Corners 120">
            <a:extLst>
              <a:ext uri="{FF2B5EF4-FFF2-40B4-BE49-F238E27FC236}">
                <a16:creationId xmlns:a16="http://schemas.microsoft.com/office/drawing/2014/main" id="{9A1BEE9E-96E1-CEB1-5AC6-F05FEC3F4255}"/>
              </a:ext>
            </a:extLst>
          </p:cNvPr>
          <p:cNvSpPr/>
          <p:nvPr/>
        </p:nvSpPr>
        <p:spPr>
          <a:xfrm>
            <a:off x="7870432" y="2806826"/>
            <a:ext cx="365653"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sp>
        <p:nvSpPr>
          <p:cNvPr id="122" name="Rectangle: Rounded Corners 121">
            <a:extLst>
              <a:ext uri="{FF2B5EF4-FFF2-40B4-BE49-F238E27FC236}">
                <a16:creationId xmlns:a16="http://schemas.microsoft.com/office/drawing/2014/main" id="{4F6A97CE-D277-5468-7827-4CB95E1FA503}"/>
              </a:ext>
            </a:extLst>
          </p:cNvPr>
          <p:cNvSpPr/>
          <p:nvPr/>
        </p:nvSpPr>
        <p:spPr>
          <a:xfrm>
            <a:off x="8249421" y="2813201"/>
            <a:ext cx="365653"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EVENT</a:t>
            </a:r>
          </a:p>
        </p:txBody>
      </p:sp>
      <p:pic>
        <p:nvPicPr>
          <p:cNvPr id="124" name="Picture 123" descr="A calendar with a check mark&#10;&#10;Description automatically generated">
            <a:extLst>
              <a:ext uri="{FF2B5EF4-FFF2-40B4-BE49-F238E27FC236}">
                <a16:creationId xmlns:a16="http://schemas.microsoft.com/office/drawing/2014/main" id="{ADDE727A-5467-98AD-8A6F-521F1AC16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8699" y="4507494"/>
            <a:ext cx="740665" cy="740665"/>
          </a:xfrm>
          <a:prstGeom prst="rect">
            <a:avLst/>
          </a:prstGeom>
        </p:spPr>
      </p:pic>
      <p:pic>
        <p:nvPicPr>
          <p:cNvPr id="127" name="Picture 126" descr="A cloud with a logo&#10;&#10;Description automatically generated with medium confidence">
            <a:extLst>
              <a:ext uri="{FF2B5EF4-FFF2-40B4-BE49-F238E27FC236}">
                <a16:creationId xmlns:a16="http://schemas.microsoft.com/office/drawing/2014/main" id="{C7B890B2-AFA7-EAE1-A72D-6F7B4F119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5367" y="1588851"/>
            <a:ext cx="1174776" cy="1174776"/>
          </a:xfrm>
          <a:prstGeom prst="rect">
            <a:avLst/>
          </a:prstGeom>
        </p:spPr>
      </p:pic>
      <p:pic>
        <p:nvPicPr>
          <p:cNvPr id="129" name="Picture 128" descr="A purple gears on a yellow circle&#10;&#10;Description automatically generated">
            <a:extLst>
              <a:ext uri="{FF2B5EF4-FFF2-40B4-BE49-F238E27FC236}">
                <a16:creationId xmlns:a16="http://schemas.microsoft.com/office/drawing/2014/main" id="{A3851889-1108-488C-AF19-0B92E8221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2433" y="4349777"/>
            <a:ext cx="1216339" cy="1216339"/>
          </a:xfrm>
          <a:prstGeom prst="rect">
            <a:avLst/>
          </a:prstGeom>
        </p:spPr>
      </p:pic>
      <p:sp>
        <p:nvSpPr>
          <p:cNvPr id="130" name="Rectangle: Rounded Corners 129">
            <a:extLst>
              <a:ext uri="{FF2B5EF4-FFF2-40B4-BE49-F238E27FC236}">
                <a16:creationId xmlns:a16="http://schemas.microsoft.com/office/drawing/2014/main" id="{39BD78DA-E4A6-D583-EF51-74F8B7E174AD}"/>
              </a:ext>
            </a:extLst>
          </p:cNvPr>
          <p:cNvSpPr/>
          <p:nvPr/>
        </p:nvSpPr>
        <p:spPr>
          <a:xfrm>
            <a:off x="8628410" y="2806826"/>
            <a:ext cx="586025" cy="200374"/>
          </a:xfrm>
          <a:prstGeom prst="round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36000" tIns="36000" rIns="36000" bIns="36000" rtlCol="0" anchor="t"/>
          <a:lstStyle/>
          <a:p>
            <a:pPr algn="ctr">
              <a:buClrTx/>
            </a:pPr>
            <a:r>
              <a:rPr lang="en-GB" sz="800" kern="1200">
                <a:solidFill>
                  <a:prstClr val="black"/>
                </a:solidFill>
                <a:latin typeface="Calibri" panose="020F0502020204030204"/>
                <a:ea typeface="+mn-ea"/>
                <a:cs typeface="+mn-cs"/>
              </a:rPr>
              <a:t>SYS DATA</a:t>
            </a:r>
          </a:p>
        </p:txBody>
      </p:sp>
      <p:sp>
        <p:nvSpPr>
          <p:cNvPr id="131" name="Flowchart: Connector 130">
            <a:extLst>
              <a:ext uri="{FF2B5EF4-FFF2-40B4-BE49-F238E27FC236}">
                <a16:creationId xmlns:a16="http://schemas.microsoft.com/office/drawing/2014/main" id="{0C9742CC-10BB-0072-60C3-99E4C7E1BD08}"/>
              </a:ext>
            </a:extLst>
          </p:cNvPr>
          <p:cNvSpPr/>
          <p:nvPr/>
        </p:nvSpPr>
        <p:spPr>
          <a:xfrm>
            <a:off x="7955125" y="4827133"/>
            <a:ext cx="561919" cy="565274"/>
          </a:xfrm>
          <a:prstGeom prst="flowChartConnector">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lIns="0" tIns="0" rIns="0" bIns="0" rtlCol="0" anchor="ctr"/>
          <a:lstStyle/>
          <a:p>
            <a:pPr algn="ctr">
              <a:buClrTx/>
            </a:pPr>
            <a:r>
              <a:rPr lang="en-GB" sz="700" kern="1200">
                <a:solidFill>
                  <a:prstClr val="black"/>
                </a:solidFill>
                <a:latin typeface="Calibri" panose="020F0502020204030204"/>
                <a:ea typeface="+mn-ea"/>
                <a:cs typeface="+mn-cs"/>
              </a:rPr>
              <a:t>SCHEDULE</a:t>
            </a:r>
          </a:p>
        </p:txBody>
      </p:sp>
      <p:cxnSp>
        <p:nvCxnSpPr>
          <p:cNvPr id="132" name="Connector: Elbow 131">
            <a:extLst>
              <a:ext uri="{FF2B5EF4-FFF2-40B4-BE49-F238E27FC236}">
                <a16:creationId xmlns:a16="http://schemas.microsoft.com/office/drawing/2014/main" id="{8EB446C3-E38E-CFF9-B37D-562620FBC0DF}"/>
              </a:ext>
            </a:extLst>
          </p:cNvPr>
          <p:cNvCxnSpPr>
            <a:cxnSpLocks/>
          </p:cNvCxnSpPr>
          <p:nvPr/>
        </p:nvCxnSpPr>
        <p:spPr>
          <a:xfrm flipV="1">
            <a:off x="5079575" y="4777596"/>
            <a:ext cx="1987651" cy="3938"/>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3" name="Rectangle: Rounded Corners 132">
            <a:extLst>
              <a:ext uri="{FF2B5EF4-FFF2-40B4-BE49-F238E27FC236}">
                <a16:creationId xmlns:a16="http://schemas.microsoft.com/office/drawing/2014/main" id="{0AE58A2A-6E70-7573-2560-3F8473907A49}"/>
              </a:ext>
            </a:extLst>
          </p:cNvPr>
          <p:cNvSpPr/>
          <p:nvPr/>
        </p:nvSpPr>
        <p:spPr>
          <a:xfrm>
            <a:off x="5653915" y="4538768"/>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Interrogate data</a:t>
            </a:r>
            <a:endParaRPr lang="en-GB" sz="800" kern="1200">
              <a:solidFill>
                <a:prstClr val="black"/>
              </a:solidFill>
              <a:latin typeface="Calibri" panose="020F0502020204030204"/>
              <a:ea typeface="+mn-ea"/>
              <a:cs typeface="+mn-cs"/>
            </a:endParaRPr>
          </a:p>
        </p:txBody>
      </p:sp>
      <p:cxnSp>
        <p:nvCxnSpPr>
          <p:cNvPr id="134" name="Connector: Elbow 133">
            <a:extLst>
              <a:ext uri="{FF2B5EF4-FFF2-40B4-BE49-F238E27FC236}">
                <a16:creationId xmlns:a16="http://schemas.microsoft.com/office/drawing/2014/main" id="{47033054-20FE-62E3-2F7B-2CC84EB7BE1F}"/>
              </a:ext>
            </a:extLst>
          </p:cNvPr>
          <p:cNvCxnSpPr>
            <a:cxnSpLocks/>
          </p:cNvCxnSpPr>
          <p:nvPr/>
        </p:nvCxnSpPr>
        <p:spPr>
          <a:xfrm rot="10800000">
            <a:off x="5079576" y="5188085"/>
            <a:ext cx="1987653" cy="12700"/>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5" name="Rectangle: Rounded Corners 134">
            <a:extLst>
              <a:ext uri="{FF2B5EF4-FFF2-40B4-BE49-F238E27FC236}">
                <a16:creationId xmlns:a16="http://schemas.microsoft.com/office/drawing/2014/main" id="{71F9FA55-8658-B67D-2095-4AEC74CAE041}"/>
              </a:ext>
            </a:extLst>
          </p:cNvPr>
          <p:cNvSpPr/>
          <p:nvPr/>
        </p:nvSpPr>
        <p:spPr>
          <a:xfrm>
            <a:off x="5517407" y="4983618"/>
            <a:ext cx="1111986"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Receive information</a:t>
            </a:r>
            <a:endParaRPr lang="en-GB" sz="800" kern="1200">
              <a:solidFill>
                <a:prstClr val="black"/>
              </a:solidFill>
              <a:latin typeface="Calibri" panose="020F0502020204030204"/>
              <a:ea typeface="+mn-ea"/>
              <a:cs typeface="+mn-cs"/>
            </a:endParaRPr>
          </a:p>
        </p:txBody>
      </p:sp>
      <p:cxnSp>
        <p:nvCxnSpPr>
          <p:cNvPr id="141" name="Connector: Elbow 140">
            <a:extLst>
              <a:ext uri="{FF2B5EF4-FFF2-40B4-BE49-F238E27FC236}">
                <a16:creationId xmlns:a16="http://schemas.microsoft.com/office/drawing/2014/main" id="{F034A544-7646-5118-76DD-5DF21DB4C4B1}"/>
              </a:ext>
            </a:extLst>
          </p:cNvPr>
          <p:cNvCxnSpPr>
            <a:cxnSpLocks/>
          </p:cNvCxnSpPr>
          <p:nvPr/>
        </p:nvCxnSpPr>
        <p:spPr>
          <a:xfrm rot="5400000">
            <a:off x="7634968" y="3637563"/>
            <a:ext cx="1096858" cy="12700"/>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2" name="Rectangle: Rounded Corners 141">
            <a:extLst>
              <a:ext uri="{FF2B5EF4-FFF2-40B4-BE49-F238E27FC236}">
                <a16:creationId xmlns:a16="http://schemas.microsoft.com/office/drawing/2014/main" id="{9E681295-037D-592A-A491-D4F3462D007C}"/>
              </a:ext>
            </a:extLst>
          </p:cNvPr>
          <p:cNvSpPr/>
          <p:nvPr/>
        </p:nvSpPr>
        <p:spPr>
          <a:xfrm>
            <a:off x="8177871" y="3451053"/>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Update data</a:t>
            </a:r>
            <a:endParaRPr lang="en-GB" sz="800" kern="1200">
              <a:solidFill>
                <a:prstClr val="black"/>
              </a:solidFill>
              <a:latin typeface="Calibri" panose="020F0502020204030204"/>
              <a:ea typeface="+mn-ea"/>
              <a:cs typeface="+mn-cs"/>
            </a:endParaRPr>
          </a:p>
        </p:txBody>
      </p:sp>
      <p:cxnSp>
        <p:nvCxnSpPr>
          <p:cNvPr id="144" name="Connector: Elbow 143">
            <a:extLst>
              <a:ext uri="{FF2B5EF4-FFF2-40B4-BE49-F238E27FC236}">
                <a16:creationId xmlns:a16="http://schemas.microsoft.com/office/drawing/2014/main" id="{6A954D52-53BE-8AB7-1F08-F021EF57E85C}"/>
              </a:ext>
            </a:extLst>
          </p:cNvPr>
          <p:cNvCxnSpPr>
            <a:cxnSpLocks/>
          </p:cNvCxnSpPr>
          <p:nvPr/>
        </p:nvCxnSpPr>
        <p:spPr>
          <a:xfrm flipV="1">
            <a:off x="5076400" y="2745385"/>
            <a:ext cx="1990826" cy="13871"/>
          </a:xfrm>
          <a:prstGeom prst="bentConnector3">
            <a:avLst>
              <a:gd name="adj1" fmla="val 50000"/>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5" name="Rectangle: Rounded Corners 144">
            <a:extLst>
              <a:ext uri="{FF2B5EF4-FFF2-40B4-BE49-F238E27FC236}">
                <a16:creationId xmlns:a16="http://schemas.microsoft.com/office/drawing/2014/main" id="{CED2659B-B326-5047-0EFA-1E77CE102844}"/>
              </a:ext>
            </a:extLst>
          </p:cNvPr>
          <p:cNvSpPr/>
          <p:nvPr/>
        </p:nvSpPr>
        <p:spPr>
          <a:xfrm>
            <a:off x="5700720" y="2793974"/>
            <a:ext cx="772894" cy="238828"/>
          </a:xfrm>
          <a:prstGeom prst="roundRect">
            <a:avLst/>
          </a:prstGeom>
          <a:noFill/>
          <a:ln w="12700" cap="flat" cmpd="sng" algn="ctr">
            <a:noFill/>
            <a:prstDash val="solid"/>
            <a:miter lim="800000"/>
          </a:ln>
          <a:effectLst/>
        </p:spPr>
        <p:txBody>
          <a:bodyPr lIns="36000" tIns="36000" rIns="36000" bIns="36000" rtlCol="0" anchor="ctr"/>
          <a:lstStyle/>
          <a:p>
            <a:pPr algn="ctr">
              <a:buClrTx/>
            </a:pPr>
            <a:r>
              <a:rPr lang="en-GB" sz="800">
                <a:solidFill>
                  <a:prstClr val="black"/>
                </a:solidFill>
                <a:latin typeface="Calibri" panose="020F0502020204030204"/>
              </a:rPr>
              <a:t>Display data</a:t>
            </a:r>
            <a:endParaRPr lang="en-GB" sz="800" kern="120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06476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up)">
                                      <p:cBhvr>
                                        <p:cTn id="11" dur="500"/>
                                        <p:tgtEl>
                                          <p:spTgt spid="8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wipe(up)">
                                      <p:cBhvr>
                                        <p:cTn id="15" dur="500"/>
                                        <p:tgtEl>
                                          <p:spTgt spid="108"/>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wipe(down)">
                                      <p:cBhvr>
                                        <p:cTn id="19" dur="500"/>
                                        <p:tgtEl>
                                          <p:spTgt spid="87"/>
                                        </p:tgtEl>
                                      </p:cBhvr>
                                    </p:animEffect>
                                  </p:childTnLst>
                                </p:cTn>
                              </p:par>
                              <p:par>
                                <p:cTn id="20" presetID="22" presetClass="entr" presetSubtype="4"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wipe(down)">
                                      <p:cBhvr>
                                        <p:cTn id="22" dur="500"/>
                                        <p:tgtEl>
                                          <p:spTgt spid="127"/>
                                        </p:tgtEl>
                                      </p:cBhvr>
                                    </p:animEffect>
                                  </p:childTnLst>
                                </p:cTn>
                              </p:par>
                              <p:par>
                                <p:cTn id="23" presetID="22" presetClass="entr" presetSubtype="4"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wipe(down)">
                                      <p:cBhvr>
                                        <p:cTn id="25" dur="500"/>
                                        <p:tgtEl>
                                          <p:spTgt spid="1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wipe(left)">
                                      <p:cBhvr>
                                        <p:cTn id="44" dur="500"/>
                                        <p:tgtEl>
                                          <p:spTgt spid="9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90"/>
                                        </p:tgtEl>
                                      </p:cBhvr>
                                    </p:animEffect>
                                    <p:set>
                                      <p:cBhvr>
                                        <p:cTn id="53" dur="1" fill="hold">
                                          <p:stCondLst>
                                            <p:cond delay="499"/>
                                          </p:stCondLst>
                                        </p:cTn>
                                        <p:tgtEl>
                                          <p:spTgt spid="90"/>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97"/>
                                        </p:tgtEl>
                                      </p:cBhvr>
                                    </p:animEffect>
                                    <p:set>
                                      <p:cBhvr>
                                        <p:cTn id="56" dur="1" fill="hold">
                                          <p:stCondLst>
                                            <p:cond delay="499"/>
                                          </p:stCondLst>
                                        </p:cTn>
                                        <p:tgtEl>
                                          <p:spTgt spid="9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500"/>
                                        <p:tgtEl>
                                          <p:spTgt spid="68"/>
                                        </p:tgtEl>
                                      </p:cBhvr>
                                    </p:animEffect>
                                    <p:anim calcmode="lin" valueType="num">
                                      <p:cBhvr>
                                        <p:cTn id="62" dur="500" fill="hold"/>
                                        <p:tgtEl>
                                          <p:spTgt spid="68"/>
                                        </p:tgtEl>
                                        <p:attrNameLst>
                                          <p:attrName>ppt_x</p:attrName>
                                        </p:attrNameLst>
                                      </p:cBhvr>
                                      <p:tavLst>
                                        <p:tav tm="0">
                                          <p:val>
                                            <p:strVal val="#ppt_x"/>
                                          </p:val>
                                        </p:tav>
                                        <p:tav tm="100000">
                                          <p:val>
                                            <p:strVal val="#ppt_x"/>
                                          </p:val>
                                        </p:tav>
                                      </p:tavLst>
                                    </p:anim>
                                    <p:anim calcmode="lin" valueType="num">
                                      <p:cBhvr>
                                        <p:cTn id="63" dur="500" fill="hold"/>
                                        <p:tgtEl>
                                          <p:spTgt spid="6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50"/>
                                  </p:stCondLst>
                                  <p:childTnLst>
                                    <p:set>
                                      <p:cBhvr>
                                        <p:cTn id="65" dur="1" fill="hold">
                                          <p:stCondLst>
                                            <p:cond delay="0"/>
                                          </p:stCondLst>
                                        </p:cTn>
                                        <p:tgtEl>
                                          <p:spTgt spid="67"/>
                                        </p:tgtEl>
                                        <p:attrNameLst>
                                          <p:attrName>style.visibility</p:attrName>
                                        </p:attrNameLst>
                                      </p:cBhvr>
                                      <p:to>
                                        <p:strVal val="visible"/>
                                      </p:to>
                                    </p:set>
                                    <p:animEffect transition="in" filter="fade">
                                      <p:cBhvr>
                                        <p:cTn id="66" dur="500"/>
                                        <p:tgtEl>
                                          <p:spTgt spid="67"/>
                                        </p:tgtEl>
                                      </p:cBhvr>
                                    </p:animEffect>
                                    <p:anim calcmode="lin" valueType="num">
                                      <p:cBhvr>
                                        <p:cTn id="67" dur="500" fill="hold"/>
                                        <p:tgtEl>
                                          <p:spTgt spid="67"/>
                                        </p:tgtEl>
                                        <p:attrNameLst>
                                          <p:attrName>ppt_x</p:attrName>
                                        </p:attrNameLst>
                                      </p:cBhvr>
                                      <p:tavLst>
                                        <p:tav tm="0">
                                          <p:val>
                                            <p:strVal val="#ppt_x"/>
                                          </p:val>
                                        </p:tav>
                                        <p:tav tm="100000">
                                          <p:val>
                                            <p:strVal val="#ppt_x"/>
                                          </p:val>
                                        </p:tav>
                                      </p:tavLst>
                                    </p:anim>
                                    <p:anim calcmode="lin" valueType="num">
                                      <p:cBhvr>
                                        <p:cTn id="68" dur="500" fill="hold"/>
                                        <p:tgtEl>
                                          <p:spTgt spid="6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50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anim calcmode="lin" valueType="num">
                                      <p:cBhvr>
                                        <p:cTn id="72" dur="500" fill="hold"/>
                                        <p:tgtEl>
                                          <p:spTgt spid="70"/>
                                        </p:tgtEl>
                                        <p:attrNameLst>
                                          <p:attrName>ppt_x</p:attrName>
                                        </p:attrNameLst>
                                      </p:cBhvr>
                                      <p:tavLst>
                                        <p:tav tm="0">
                                          <p:val>
                                            <p:strVal val="#ppt_x"/>
                                          </p:val>
                                        </p:tav>
                                        <p:tav tm="100000">
                                          <p:val>
                                            <p:strVal val="#ppt_x"/>
                                          </p:val>
                                        </p:tav>
                                      </p:tavLst>
                                    </p:anim>
                                    <p:anim calcmode="lin" valueType="num">
                                      <p:cBhvr>
                                        <p:cTn id="73" dur="500" fill="hold"/>
                                        <p:tgtEl>
                                          <p:spTgt spid="7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75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anim calcmode="lin" valueType="num">
                                      <p:cBhvr>
                                        <p:cTn id="77" dur="500" fill="hold"/>
                                        <p:tgtEl>
                                          <p:spTgt spid="69"/>
                                        </p:tgtEl>
                                        <p:attrNameLst>
                                          <p:attrName>ppt_x</p:attrName>
                                        </p:attrNameLst>
                                      </p:cBhvr>
                                      <p:tavLst>
                                        <p:tav tm="0">
                                          <p:val>
                                            <p:strVal val="#ppt_x"/>
                                          </p:val>
                                        </p:tav>
                                        <p:tav tm="100000">
                                          <p:val>
                                            <p:strVal val="#ppt_x"/>
                                          </p:val>
                                        </p:tav>
                                      </p:tavLst>
                                    </p:anim>
                                    <p:anim calcmode="lin" valueType="num">
                                      <p:cBhvr>
                                        <p:cTn id="78"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wipe(left)">
                                      <p:cBhvr>
                                        <p:cTn id="83" dur="500"/>
                                        <p:tgtEl>
                                          <p:spTgt spid="98"/>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wipe(left)">
                                      <p:cBhvr>
                                        <p:cTn id="87" dur="500"/>
                                        <p:tgtEl>
                                          <p:spTgt spid="99"/>
                                        </p:tgtEl>
                                      </p:cBhvr>
                                    </p:animEffect>
                                  </p:childTnLst>
                                </p:cTn>
                              </p:par>
                            </p:childTnLst>
                          </p:cTn>
                        </p:par>
                        <p:par>
                          <p:cTn id="88" fill="hold">
                            <p:stCondLst>
                              <p:cond delay="1000"/>
                            </p:stCondLst>
                            <p:childTnLst>
                              <p:par>
                                <p:cTn id="89" presetID="42" presetClass="entr" presetSubtype="0" fill="hold" grpId="0" nodeType="afterEffect">
                                  <p:stCondLst>
                                    <p:cond delay="0"/>
                                  </p:stCondLst>
                                  <p:childTnLst>
                                    <p:set>
                                      <p:cBhvr>
                                        <p:cTn id="90" dur="1" fill="hold">
                                          <p:stCondLst>
                                            <p:cond delay="0"/>
                                          </p:stCondLst>
                                        </p:cTn>
                                        <p:tgtEl>
                                          <p:spTgt spid="121"/>
                                        </p:tgtEl>
                                        <p:attrNameLst>
                                          <p:attrName>style.visibility</p:attrName>
                                        </p:attrNameLst>
                                      </p:cBhvr>
                                      <p:to>
                                        <p:strVal val="visible"/>
                                      </p:to>
                                    </p:set>
                                    <p:animEffect transition="in" filter="fade">
                                      <p:cBhvr>
                                        <p:cTn id="91" dur="500"/>
                                        <p:tgtEl>
                                          <p:spTgt spid="121"/>
                                        </p:tgtEl>
                                      </p:cBhvr>
                                    </p:animEffect>
                                    <p:anim calcmode="lin" valueType="num">
                                      <p:cBhvr>
                                        <p:cTn id="92" dur="500" fill="hold"/>
                                        <p:tgtEl>
                                          <p:spTgt spid="121"/>
                                        </p:tgtEl>
                                        <p:attrNameLst>
                                          <p:attrName>ppt_x</p:attrName>
                                        </p:attrNameLst>
                                      </p:cBhvr>
                                      <p:tavLst>
                                        <p:tav tm="0">
                                          <p:val>
                                            <p:strVal val="#ppt_x"/>
                                          </p:val>
                                        </p:tav>
                                        <p:tav tm="100000">
                                          <p:val>
                                            <p:strVal val="#ppt_x"/>
                                          </p:val>
                                        </p:tav>
                                      </p:tavLst>
                                    </p:anim>
                                    <p:anim calcmode="lin" valueType="num">
                                      <p:cBhvr>
                                        <p:cTn id="93" dur="500" fill="hold"/>
                                        <p:tgtEl>
                                          <p:spTgt spid="121"/>
                                        </p:tgtEl>
                                        <p:attrNameLst>
                                          <p:attrName>ppt_y</p:attrName>
                                        </p:attrNameLst>
                                      </p:cBhvr>
                                      <p:tavLst>
                                        <p:tav tm="0">
                                          <p:val>
                                            <p:strVal val="#ppt_y+.1"/>
                                          </p:val>
                                        </p:tav>
                                        <p:tav tm="100000">
                                          <p:val>
                                            <p:strVal val="#ppt_y"/>
                                          </p:val>
                                        </p:tav>
                                      </p:tavLst>
                                    </p:anim>
                                  </p:childTnLst>
                                </p:cTn>
                              </p:par>
                            </p:childTnLst>
                          </p:cTn>
                        </p:par>
                        <p:par>
                          <p:cTn id="94" fill="hold">
                            <p:stCondLst>
                              <p:cond delay="1500"/>
                            </p:stCondLst>
                            <p:childTnLst>
                              <p:par>
                                <p:cTn id="95" presetID="42" presetClass="entr" presetSubtype="0" fill="hold" grpId="0" nodeType="afterEffect">
                                  <p:stCondLst>
                                    <p:cond delay="0"/>
                                  </p:stCondLst>
                                  <p:childTnLst>
                                    <p:set>
                                      <p:cBhvr>
                                        <p:cTn id="96" dur="1" fill="hold">
                                          <p:stCondLst>
                                            <p:cond delay="0"/>
                                          </p:stCondLst>
                                        </p:cTn>
                                        <p:tgtEl>
                                          <p:spTgt spid="122"/>
                                        </p:tgtEl>
                                        <p:attrNameLst>
                                          <p:attrName>style.visibility</p:attrName>
                                        </p:attrNameLst>
                                      </p:cBhvr>
                                      <p:to>
                                        <p:strVal val="visible"/>
                                      </p:to>
                                    </p:set>
                                    <p:animEffect transition="in" filter="fade">
                                      <p:cBhvr>
                                        <p:cTn id="97" dur="500"/>
                                        <p:tgtEl>
                                          <p:spTgt spid="122"/>
                                        </p:tgtEl>
                                      </p:cBhvr>
                                    </p:animEffect>
                                    <p:anim calcmode="lin" valueType="num">
                                      <p:cBhvr>
                                        <p:cTn id="98" dur="500" fill="hold"/>
                                        <p:tgtEl>
                                          <p:spTgt spid="122"/>
                                        </p:tgtEl>
                                        <p:attrNameLst>
                                          <p:attrName>ppt_x</p:attrName>
                                        </p:attrNameLst>
                                      </p:cBhvr>
                                      <p:tavLst>
                                        <p:tav tm="0">
                                          <p:val>
                                            <p:strVal val="#ppt_x"/>
                                          </p:val>
                                        </p:tav>
                                        <p:tav tm="100000">
                                          <p:val>
                                            <p:strVal val="#ppt_x"/>
                                          </p:val>
                                        </p:tav>
                                      </p:tavLst>
                                    </p:anim>
                                    <p:anim calcmode="lin" valueType="num">
                                      <p:cBhvr>
                                        <p:cTn id="99" dur="5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nodeType="clickEffect">
                                  <p:stCondLst>
                                    <p:cond delay="0"/>
                                  </p:stCondLst>
                                  <p:childTnLst>
                                    <p:animEffect transition="out" filter="fade">
                                      <p:cBhvr>
                                        <p:cTn id="103" dur="500"/>
                                        <p:tgtEl>
                                          <p:spTgt spid="98"/>
                                        </p:tgtEl>
                                      </p:cBhvr>
                                    </p:animEffect>
                                    <p:set>
                                      <p:cBhvr>
                                        <p:cTn id="104" dur="1" fill="hold">
                                          <p:stCondLst>
                                            <p:cond delay="499"/>
                                          </p:stCondLst>
                                        </p:cTn>
                                        <p:tgtEl>
                                          <p:spTgt spid="98"/>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99"/>
                                        </p:tgtEl>
                                      </p:cBhvr>
                                    </p:animEffect>
                                    <p:set>
                                      <p:cBhvr>
                                        <p:cTn id="107" dur="1" fill="hold">
                                          <p:stCondLst>
                                            <p:cond delay="499"/>
                                          </p:stCondLst>
                                        </p:cTn>
                                        <p:tgtEl>
                                          <p:spTgt spid="99"/>
                                        </p:tgtEl>
                                        <p:attrNameLst>
                                          <p:attrName>style.visibility</p:attrName>
                                        </p:attrNameLst>
                                      </p:cBhvr>
                                      <p:to>
                                        <p:strVal val="hidden"/>
                                      </p:to>
                                    </p:set>
                                  </p:childTnLst>
                                </p:cTn>
                              </p:par>
                            </p:childTnLst>
                          </p:cTn>
                        </p:par>
                        <p:par>
                          <p:cTn id="108" fill="hold">
                            <p:stCondLst>
                              <p:cond delay="500"/>
                            </p:stCondLst>
                            <p:childTnLst>
                              <p:par>
                                <p:cTn id="109" presetID="42" presetClass="entr" presetSubtype="0" fill="hold" grpId="0" nodeType="after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fade">
                                      <p:cBhvr>
                                        <p:cTn id="111" dur="500"/>
                                        <p:tgtEl>
                                          <p:spTgt spid="72"/>
                                        </p:tgtEl>
                                      </p:cBhvr>
                                    </p:animEffect>
                                    <p:anim calcmode="lin" valueType="num">
                                      <p:cBhvr>
                                        <p:cTn id="112" dur="500" fill="hold"/>
                                        <p:tgtEl>
                                          <p:spTgt spid="72"/>
                                        </p:tgtEl>
                                        <p:attrNameLst>
                                          <p:attrName>ppt_x</p:attrName>
                                        </p:attrNameLst>
                                      </p:cBhvr>
                                      <p:tavLst>
                                        <p:tav tm="0">
                                          <p:val>
                                            <p:strVal val="#ppt_x"/>
                                          </p:val>
                                        </p:tav>
                                        <p:tav tm="100000">
                                          <p:val>
                                            <p:strVal val="#ppt_x"/>
                                          </p:val>
                                        </p:tav>
                                      </p:tavLst>
                                    </p:anim>
                                    <p:anim calcmode="lin" valueType="num">
                                      <p:cBhvr>
                                        <p:cTn id="113" dur="500" fill="hold"/>
                                        <p:tgtEl>
                                          <p:spTgt spid="72"/>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250"/>
                                  </p:stCondLst>
                                  <p:childTnLst>
                                    <p:set>
                                      <p:cBhvr>
                                        <p:cTn id="115" dur="1" fill="hold">
                                          <p:stCondLst>
                                            <p:cond delay="0"/>
                                          </p:stCondLst>
                                        </p:cTn>
                                        <p:tgtEl>
                                          <p:spTgt spid="71"/>
                                        </p:tgtEl>
                                        <p:attrNameLst>
                                          <p:attrName>style.visibility</p:attrName>
                                        </p:attrNameLst>
                                      </p:cBhvr>
                                      <p:to>
                                        <p:strVal val="visible"/>
                                      </p:to>
                                    </p:set>
                                    <p:animEffect transition="in" filter="fade">
                                      <p:cBhvr>
                                        <p:cTn id="116" dur="500"/>
                                        <p:tgtEl>
                                          <p:spTgt spid="71"/>
                                        </p:tgtEl>
                                      </p:cBhvr>
                                    </p:animEffect>
                                    <p:anim calcmode="lin" valueType="num">
                                      <p:cBhvr>
                                        <p:cTn id="117" dur="500" fill="hold"/>
                                        <p:tgtEl>
                                          <p:spTgt spid="71"/>
                                        </p:tgtEl>
                                        <p:attrNameLst>
                                          <p:attrName>ppt_x</p:attrName>
                                        </p:attrNameLst>
                                      </p:cBhvr>
                                      <p:tavLst>
                                        <p:tav tm="0">
                                          <p:val>
                                            <p:strVal val="#ppt_x"/>
                                          </p:val>
                                        </p:tav>
                                        <p:tav tm="100000">
                                          <p:val>
                                            <p:strVal val="#ppt_x"/>
                                          </p:val>
                                        </p:tav>
                                      </p:tavLst>
                                    </p:anim>
                                    <p:anim calcmode="lin" valueType="num">
                                      <p:cBhvr>
                                        <p:cTn id="118" dur="500" fill="hold"/>
                                        <p:tgtEl>
                                          <p:spTgt spid="71"/>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500"/>
                                  </p:stCondLst>
                                  <p:childTnLst>
                                    <p:set>
                                      <p:cBhvr>
                                        <p:cTn id="120" dur="1" fill="hold">
                                          <p:stCondLst>
                                            <p:cond delay="0"/>
                                          </p:stCondLst>
                                        </p:cTn>
                                        <p:tgtEl>
                                          <p:spTgt spid="73"/>
                                        </p:tgtEl>
                                        <p:attrNameLst>
                                          <p:attrName>style.visibility</p:attrName>
                                        </p:attrNameLst>
                                      </p:cBhvr>
                                      <p:to>
                                        <p:strVal val="visible"/>
                                      </p:to>
                                    </p:set>
                                    <p:animEffect transition="in" filter="fade">
                                      <p:cBhvr>
                                        <p:cTn id="121" dur="500"/>
                                        <p:tgtEl>
                                          <p:spTgt spid="73"/>
                                        </p:tgtEl>
                                      </p:cBhvr>
                                    </p:animEffect>
                                    <p:anim calcmode="lin" valueType="num">
                                      <p:cBhvr>
                                        <p:cTn id="122" dur="500" fill="hold"/>
                                        <p:tgtEl>
                                          <p:spTgt spid="73"/>
                                        </p:tgtEl>
                                        <p:attrNameLst>
                                          <p:attrName>ppt_x</p:attrName>
                                        </p:attrNameLst>
                                      </p:cBhvr>
                                      <p:tavLst>
                                        <p:tav tm="0">
                                          <p:val>
                                            <p:strVal val="#ppt_x"/>
                                          </p:val>
                                        </p:tav>
                                        <p:tav tm="100000">
                                          <p:val>
                                            <p:strVal val="#ppt_x"/>
                                          </p:val>
                                        </p:tav>
                                      </p:tavLst>
                                    </p:anim>
                                    <p:anim calcmode="lin" valueType="num">
                                      <p:cBhvr>
                                        <p:cTn id="123" dur="500" fill="hold"/>
                                        <p:tgtEl>
                                          <p:spTgt spid="73"/>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750"/>
                                  </p:stCondLst>
                                  <p:childTnLst>
                                    <p:set>
                                      <p:cBhvr>
                                        <p:cTn id="125" dur="1" fill="hold">
                                          <p:stCondLst>
                                            <p:cond delay="0"/>
                                          </p:stCondLst>
                                        </p:cTn>
                                        <p:tgtEl>
                                          <p:spTgt spid="74"/>
                                        </p:tgtEl>
                                        <p:attrNameLst>
                                          <p:attrName>style.visibility</p:attrName>
                                        </p:attrNameLst>
                                      </p:cBhvr>
                                      <p:to>
                                        <p:strVal val="visible"/>
                                      </p:to>
                                    </p:set>
                                    <p:animEffect transition="in" filter="fade">
                                      <p:cBhvr>
                                        <p:cTn id="126" dur="500"/>
                                        <p:tgtEl>
                                          <p:spTgt spid="74"/>
                                        </p:tgtEl>
                                      </p:cBhvr>
                                    </p:animEffect>
                                    <p:anim calcmode="lin" valueType="num">
                                      <p:cBhvr>
                                        <p:cTn id="127" dur="500" fill="hold"/>
                                        <p:tgtEl>
                                          <p:spTgt spid="74"/>
                                        </p:tgtEl>
                                        <p:attrNameLst>
                                          <p:attrName>ppt_x</p:attrName>
                                        </p:attrNameLst>
                                      </p:cBhvr>
                                      <p:tavLst>
                                        <p:tav tm="0">
                                          <p:val>
                                            <p:strVal val="#ppt_x"/>
                                          </p:val>
                                        </p:tav>
                                        <p:tav tm="100000">
                                          <p:val>
                                            <p:strVal val="#ppt_x"/>
                                          </p:val>
                                        </p:tav>
                                      </p:tavLst>
                                    </p:anim>
                                    <p:anim calcmode="lin" valueType="num">
                                      <p:cBhvr>
                                        <p:cTn id="128" dur="500" fill="hold"/>
                                        <p:tgtEl>
                                          <p:spTgt spid="74"/>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1000"/>
                                  </p:stCondLst>
                                  <p:childTnLst>
                                    <p:set>
                                      <p:cBhvr>
                                        <p:cTn id="130" dur="1" fill="hold">
                                          <p:stCondLst>
                                            <p:cond delay="0"/>
                                          </p:stCondLst>
                                        </p:cTn>
                                        <p:tgtEl>
                                          <p:spTgt spid="84"/>
                                        </p:tgtEl>
                                        <p:attrNameLst>
                                          <p:attrName>style.visibility</p:attrName>
                                        </p:attrNameLst>
                                      </p:cBhvr>
                                      <p:to>
                                        <p:strVal val="visible"/>
                                      </p:to>
                                    </p:set>
                                    <p:animEffect transition="in" filter="fade">
                                      <p:cBhvr>
                                        <p:cTn id="131" dur="500"/>
                                        <p:tgtEl>
                                          <p:spTgt spid="84"/>
                                        </p:tgtEl>
                                      </p:cBhvr>
                                    </p:animEffect>
                                    <p:anim calcmode="lin" valueType="num">
                                      <p:cBhvr>
                                        <p:cTn id="132" dur="500" fill="hold"/>
                                        <p:tgtEl>
                                          <p:spTgt spid="84"/>
                                        </p:tgtEl>
                                        <p:attrNameLst>
                                          <p:attrName>ppt_x</p:attrName>
                                        </p:attrNameLst>
                                      </p:cBhvr>
                                      <p:tavLst>
                                        <p:tav tm="0">
                                          <p:val>
                                            <p:strVal val="#ppt_x"/>
                                          </p:val>
                                        </p:tav>
                                        <p:tav tm="100000">
                                          <p:val>
                                            <p:strVal val="#ppt_x"/>
                                          </p:val>
                                        </p:tav>
                                      </p:tavLst>
                                    </p:anim>
                                    <p:anim calcmode="lin" valueType="num">
                                      <p:cBhvr>
                                        <p:cTn id="133" dur="500" fill="hold"/>
                                        <p:tgtEl>
                                          <p:spTgt spid="84"/>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1250"/>
                                  </p:stCondLst>
                                  <p:childTnLst>
                                    <p:set>
                                      <p:cBhvr>
                                        <p:cTn id="135" dur="1" fill="hold">
                                          <p:stCondLst>
                                            <p:cond delay="0"/>
                                          </p:stCondLst>
                                        </p:cTn>
                                        <p:tgtEl>
                                          <p:spTgt spid="85"/>
                                        </p:tgtEl>
                                        <p:attrNameLst>
                                          <p:attrName>style.visibility</p:attrName>
                                        </p:attrNameLst>
                                      </p:cBhvr>
                                      <p:to>
                                        <p:strVal val="visible"/>
                                      </p:to>
                                    </p:set>
                                    <p:animEffect transition="in" filter="fade">
                                      <p:cBhvr>
                                        <p:cTn id="136" dur="500"/>
                                        <p:tgtEl>
                                          <p:spTgt spid="85"/>
                                        </p:tgtEl>
                                      </p:cBhvr>
                                    </p:animEffect>
                                    <p:anim calcmode="lin" valueType="num">
                                      <p:cBhvr>
                                        <p:cTn id="137" dur="500" fill="hold"/>
                                        <p:tgtEl>
                                          <p:spTgt spid="85"/>
                                        </p:tgtEl>
                                        <p:attrNameLst>
                                          <p:attrName>ppt_x</p:attrName>
                                        </p:attrNameLst>
                                      </p:cBhvr>
                                      <p:tavLst>
                                        <p:tav tm="0">
                                          <p:val>
                                            <p:strVal val="#ppt_x"/>
                                          </p:val>
                                        </p:tav>
                                        <p:tav tm="100000">
                                          <p:val>
                                            <p:strVal val="#ppt_x"/>
                                          </p:val>
                                        </p:tav>
                                      </p:tavLst>
                                    </p:anim>
                                    <p:anim calcmode="lin" valueType="num">
                                      <p:cBhvr>
                                        <p:cTn id="138" dur="5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nodeType="clickEffect">
                                  <p:stCondLst>
                                    <p:cond delay="0"/>
                                  </p:stCondLst>
                                  <p:childTnLst>
                                    <p:set>
                                      <p:cBhvr>
                                        <p:cTn id="142" dur="1" fill="hold">
                                          <p:stCondLst>
                                            <p:cond delay="0"/>
                                          </p:stCondLst>
                                        </p:cTn>
                                        <p:tgtEl>
                                          <p:spTgt spid="102"/>
                                        </p:tgtEl>
                                        <p:attrNameLst>
                                          <p:attrName>style.visibility</p:attrName>
                                        </p:attrNameLst>
                                      </p:cBhvr>
                                      <p:to>
                                        <p:strVal val="visible"/>
                                      </p:to>
                                    </p:set>
                                    <p:animEffect transition="in" filter="wipe(left)">
                                      <p:cBhvr>
                                        <p:cTn id="143" dur="500"/>
                                        <p:tgtEl>
                                          <p:spTgt spid="102"/>
                                        </p:tgtEl>
                                      </p:cBhvr>
                                    </p:animEffect>
                                  </p:childTnLst>
                                </p:cTn>
                              </p:par>
                            </p:childTnLst>
                          </p:cTn>
                        </p:par>
                        <p:par>
                          <p:cTn id="144" fill="hold">
                            <p:stCondLst>
                              <p:cond delay="500"/>
                            </p:stCondLst>
                            <p:childTnLst>
                              <p:par>
                                <p:cTn id="145" presetID="22" presetClass="entr" presetSubtype="8" fill="hold" grpId="0" nodeType="afterEffect">
                                  <p:stCondLst>
                                    <p:cond delay="0"/>
                                  </p:stCondLst>
                                  <p:childTnLst>
                                    <p:set>
                                      <p:cBhvr>
                                        <p:cTn id="146" dur="1" fill="hold">
                                          <p:stCondLst>
                                            <p:cond delay="0"/>
                                          </p:stCondLst>
                                        </p:cTn>
                                        <p:tgtEl>
                                          <p:spTgt spid="103"/>
                                        </p:tgtEl>
                                        <p:attrNameLst>
                                          <p:attrName>style.visibility</p:attrName>
                                        </p:attrNameLst>
                                      </p:cBhvr>
                                      <p:to>
                                        <p:strVal val="visible"/>
                                      </p:to>
                                    </p:set>
                                    <p:animEffect transition="in" filter="wipe(left)">
                                      <p:cBhvr>
                                        <p:cTn id="147" dur="500"/>
                                        <p:tgtEl>
                                          <p:spTgt spid="103"/>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xit" presetSubtype="0" fill="hold" nodeType="clickEffect">
                                  <p:stCondLst>
                                    <p:cond delay="0"/>
                                  </p:stCondLst>
                                  <p:childTnLst>
                                    <p:animEffect transition="out" filter="fade">
                                      <p:cBhvr>
                                        <p:cTn id="151" dur="500"/>
                                        <p:tgtEl>
                                          <p:spTgt spid="102"/>
                                        </p:tgtEl>
                                      </p:cBhvr>
                                    </p:animEffect>
                                    <p:set>
                                      <p:cBhvr>
                                        <p:cTn id="152" dur="1" fill="hold">
                                          <p:stCondLst>
                                            <p:cond delay="499"/>
                                          </p:stCondLst>
                                        </p:cTn>
                                        <p:tgtEl>
                                          <p:spTgt spid="102"/>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103"/>
                                        </p:tgtEl>
                                      </p:cBhvr>
                                    </p:animEffect>
                                    <p:set>
                                      <p:cBhvr>
                                        <p:cTn id="155" dur="1" fill="hold">
                                          <p:stCondLst>
                                            <p:cond delay="499"/>
                                          </p:stCondLst>
                                        </p:cTn>
                                        <p:tgtEl>
                                          <p:spTgt spid="103"/>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109"/>
                                        </p:tgtEl>
                                        <p:attrNameLst>
                                          <p:attrName>style.visibility</p:attrName>
                                        </p:attrNameLst>
                                      </p:cBhvr>
                                      <p:to>
                                        <p:strVal val="visible"/>
                                      </p:to>
                                    </p:set>
                                    <p:animEffect transition="in" filter="wipe(left)">
                                      <p:cBhvr>
                                        <p:cTn id="160" dur="500"/>
                                        <p:tgtEl>
                                          <p:spTgt spid="109"/>
                                        </p:tgtEl>
                                      </p:cBhvr>
                                    </p:animEffect>
                                  </p:childTnLst>
                                </p:cTn>
                              </p:par>
                            </p:childTnLst>
                          </p:cTn>
                        </p:par>
                        <p:par>
                          <p:cTn id="161" fill="hold">
                            <p:stCondLst>
                              <p:cond delay="500"/>
                            </p:stCondLst>
                            <p:childTnLst>
                              <p:par>
                                <p:cTn id="162" presetID="22" presetClass="entr" presetSubtype="8" fill="hold" grpId="0" nodeType="afterEffect">
                                  <p:stCondLst>
                                    <p:cond delay="0"/>
                                  </p:stCondLst>
                                  <p:childTnLst>
                                    <p:set>
                                      <p:cBhvr>
                                        <p:cTn id="163" dur="1" fill="hold">
                                          <p:stCondLst>
                                            <p:cond delay="0"/>
                                          </p:stCondLst>
                                        </p:cTn>
                                        <p:tgtEl>
                                          <p:spTgt spid="110"/>
                                        </p:tgtEl>
                                        <p:attrNameLst>
                                          <p:attrName>style.visibility</p:attrName>
                                        </p:attrNameLst>
                                      </p:cBhvr>
                                      <p:to>
                                        <p:strVal val="visible"/>
                                      </p:to>
                                    </p:set>
                                    <p:animEffect transition="in" filter="wipe(left)">
                                      <p:cBhvr>
                                        <p:cTn id="164" dur="500"/>
                                        <p:tgtEl>
                                          <p:spTgt spid="110"/>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nodeType="clickEffect">
                                  <p:stCondLst>
                                    <p:cond delay="0"/>
                                  </p:stCondLst>
                                  <p:childTnLst>
                                    <p:animEffect transition="out" filter="fade">
                                      <p:cBhvr>
                                        <p:cTn id="168" dur="500"/>
                                        <p:tgtEl>
                                          <p:spTgt spid="109"/>
                                        </p:tgtEl>
                                      </p:cBhvr>
                                    </p:animEffect>
                                    <p:set>
                                      <p:cBhvr>
                                        <p:cTn id="169" dur="1" fill="hold">
                                          <p:stCondLst>
                                            <p:cond delay="499"/>
                                          </p:stCondLst>
                                        </p:cTn>
                                        <p:tgtEl>
                                          <p:spTgt spid="109"/>
                                        </p:tgtEl>
                                        <p:attrNameLst>
                                          <p:attrName>style.visibility</p:attrName>
                                        </p:attrNameLst>
                                      </p:cBhvr>
                                      <p:to>
                                        <p:strVal val="hidden"/>
                                      </p:to>
                                    </p:set>
                                  </p:childTnLst>
                                </p:cTn>
                              </p:par>
                            </p:childTnLst>
                          </p:cTn>
                        </p:par>
                        <p:par>
                          <p:cTn id="170" fill="hold">
                            <p:stCondLst>
                              <p:cond delay="500"/>
                            </p:stCondLst>
                            <p:childTnLst>
                              <p:par>
                                <p:cTn id="171" presetID="22" presetClass="entr" presetSubtype="8" fill="hold" grpId="0" nodeType="afterEffect">
                                  <p:stCondLst>
                                    <p:cond delay="0"/>
                                  </p:stCondLst>
                                  <p:childTnLst>
                                    <p:set>
                                      <p:cBhvr>
                                        <p:cTn id="172" dur="1" fill="hold">
                                          <p:stCondLst>
                                            <p:cond delay="0"/>
                                          </p:stCondLst>
                                        </p:cTn>
                                        <p:tgtEl>
                                          <p:spTgt spid="114"/>
                                        </p:tgtEl>
                                        <p:attrNameLst>
                                          <p:attrName>style.visibility</p:attrName>
                                        </p:attrNameLst>
                                      </p:cBhvr>
                                      <p:to>
                                        <p:strVal val="visible"/>
                                      </p:to>
                                    </p:set>
                                    <p:animEffect transition="in" filter="wipe(left)">
                                      <p:cBhvr>
                                        <p:cTn id="173" dur="500"/>
                                        <p:tgtEl>
                                          <p:spTgt spid="114"/>
                                        </p:tgtEl>
                                      </p:cBhvr>
                                    </p:animEffect>
                                  </p:childTnLst>
                                </p:cTn>
                              </p:par>
                              <p:par>
                                <p:cTn id="174" presetID="10" presetClass="exit" presetSubtype="0" fill="hold" grpId="1" nodeType="withEffect">
                                  <p:stCondLst>
                                    <p:cond delay="0"/>
                                  </p:stCondLst>
                                  <p:childTnLst>
                                    <p:animEffect transition="out" filter="fade">
                                      <p:cBhvr>
                                        <p:cTn id="175" dur="500"/>
                                        <p:tgtEl>
                                          <p:spTgt spid="110"/>
                                        </p:tgtEl>
                                      </p:cBhvr>
                                    </p:animEffect>
                                    <p:set>
                                      <p:cBhvr>
                                        <p:cTn id="176" dur="1" fill="hold">
                                          <p:stCondLst>
                                            <p:cond delay="499"/>
                                          </p:stCondLst>
                                        </p:cTn>
                                        <p:tgtEl>
                                          <p:spTgt spid="110"/>
                                        </p:tgtEl>
                                        <p:attrNameLst>
                                          <p:attrName>style.visibility</p:attrName>
                                        </p:attrNameLst>
                                      </p:cBhvr>
                                      <p:to>
                                        <p:strVal val="hidden"/>
                                      </p:to>
                                    </p:set>
                                  </p:childTnLst>
                                </p:cTn>
                              </p:par>
                              <p:par>
                                <p:cTn id="177" presetID="22" presetClass="entr" presetSubtype="8" fill="hold" grpId="0" nodeType="withEffect">
                                  <p:stCondLst>
                                    <p:cond delay="0"/>
                                  </p:stCondLst>
                                  <p:childTnLst>
                                    <p:set>
                                      <p:cBhvr>
                                        <p:cTn id="178" dur="1" fill="hold">
                                          <p:stCondLst>
                                            <p:cond delay="0"/>
                                          </p:stCondLst>
                                        </p:cTn>
                                        <p:tgtEl>
                                          <p:spTgt spid="115"/>
                                        </p:tgtEl>
                                        <p:attrNameLst>
                                          <p:attrName>style.visibility</p:attrName>
                                        </p:attrNameLst>
                                      </p:cBhvr>
                                      <p:to>
                                        <p:strVal val="visible"/>
                                      </p:to>
                                    </p:set>
                                    <p:animEffect transition="in" filter="wipe(left)">
                                      <p:cBhvr>
                                        <p:cTn id="179" dur="500"/>
                                        <p:tgtEl>
                                          <p:spTgt spid="115"/>
                                        </p:tgtEl>
                                      </p:cBhvr>
                                    </p:animEffect>
                                  </p:childTnLst>
                                </p:cTn>
                              </p:par>
                              <p:par>
                                <p:cTn id="180" presetID="22" presetClass="entr" presetSubtype="8" fill="hold" grpId="0" nodeType="withEffect">
                                  <p:stCondLst>
                                    <p:cond delay="0"/>
                                  </p:stCondLst>
                                  <p:childTnLst>
                                    <p:set>
                                      <p:cBhvr>
                                        <p:cTn id="181" dur="1" fill="hold">
                                          <p:stCondLst>
                                            <p:cond delay="0"/>
                                          </p:stCondLst>
                                        </p:cTn>
                                        <p:tgtEl>
                                          <p:spTgt spid="116"/>
                                        </p:tgtEl>
                                        <p:attrNameLst>
                                          <p:attrName>style.visibility</p:attrName>
                                        </p:attrNameLst>
                                      </p:cBhvr>
                                      <p:to>
                                        <p:strVal val="visible"/>
                                      </p:to>
                                    </p:set>
                                    <p:animEffect transition="in" filter="wipe(left)">
                                      <p:cBhvr>
                                        <p:cTn id="182" dur="500"/>
                                        <p:tgtEl>
                                          <p:spTgt spid="116"/>
                                        </p:tgtEl>
                                      </p:cBhvr>
                                    </p:animEffect>
                                  </p:childTnLst>
                                </p:cTn>
                              </p:par>
                              <p:par>
                                <p:cTn id="183" presetID="22" presetClass="entr" presetSubtype="8" fill="hold" grpId="0" nodeType="withEffect">
                                  <p:stCondLst>
                                    <p:cond delay="0"/>
                                  </p:stCondLst>
                                  <p:childTnLst>
                                    <p:set>
                                      <p:cBhvr>
                                        <p:cTn id="184" dur="1" fill="hold">
                                          <p:stCondLst>
                                            <p:cond delay="0"/>
                                          </p:stCondLst>
                                        </p:cTn>
                                        <p:tgtEl>
                                          <p:spTgt spid="117"/>
                                        </p:tgtEl>
                                        <p:attrNameLst>
                                          <p:attrName>style.visibility</p:attrName>
                                        </p:attrNameLst>
                                      </p:cBhvr>
                                      <p:to>
                                        <p:strVal val="visible"/>
                                      </p:to>
                                    </p:set>
                                    <p:animEffect transition="in" filter="wipe(left)">
                                      <p:cBhvr>
                                        <p:cTn id="185" dur="500"/>
                                        <p:tgtEl>
                                          <p:spTgt spid="117"/>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98"/>
                                        </p:tgtEl>
                                        <p:attrNameLst>
                                          <p:attrName>style.visibility</p:attrName>
                                        </p:attrNameLst>
                                      </p:cBhvr>
                                      <p:to>
                                        <p:strVal val="visible"/>
                                      </p:to>
                                    </p:set>
                                    <p:animEffect transition="in" filter="wipe(left)">
                                      <p:cBhvr>
                                        <p:cTn id="190" dur="500"/>
                                        <p:tgtEl>
                                          <p:spTgt spid="98"/>
                                        </p:tgtEl>
                                      </p:cBhvr>
                                    </p:animEffect>
                                  </p:childTnLst>
                                </p:cTn>
                              </p:par>
                            </p:childTnLst>
                          </p:cTn>
                        </p:par>
                        <p:par>
                          <p:cTn id="191" fill="hold">
                            <p:stCondLst>
                              <p:cond delay="500"/>
                            </p:stCondLst>
                            <p:childTnLst>
                              <p:par>
                                <p:cTn id="192" presetID="22" presetClass="entr" presetSubtype="8" fill="hold" grpId="0" nodeType="afterEffect">
                                  <p:stCondLst>
                                    <p:cond delay="0"/>
                                  </p:stCondLst>
                                  <p:childTnLst>
                                    <p:set>
                                      <p:cBhvr>
                                        <p:cTn id="193" dur="1" fill="hold">
                                          <p:stCondLst>
                                            <p:cond delay="0"/>
                                          </p:stCondLst>
                                        </p:cTn>
                                        <p:tgtEl>
                                          <p:spTgt spid="118"/>
                                        </p:tgtEl>
                                        <p:attrNameLst>
                                          <p:attrName>style.visibility</p:attrName>
                                        </p:attrNameLst>
                                      </p:cBhvr>
                                      <p:to>
                                        <p:strVal val="visible"/>
                                      </p:to>
                                    </p:set>
                                    <p:animEffect transition="in" filter="wipe(left)">
                                      <p:cBhvr>
                                        <p:cTn id="194" dur="500"/>
                                        <p:tgtEl>
                                          <p:spTgt spid="118"/>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xit" presetSubtype="8" fill="hold" nodeType="clickEffect">
                                  <p:stCondLst>
                                    <p:cond delay="0"/>
                                  </p:stCondLst>
                                  <p:childTnLst>
                                    <p:animEffect transition="out" filter="wipe(left)">
                                      <p:cBhvr>
                                        <p:cTn id="198" dur="500"/>
                                        <p:tgtEl>
                                          <p:spTgt spid="98"/>
                                        </p:tgtEl>
                                      </p:cBhvr>
                                    </p:animEffect>
                                    <p:set>
                                      <p:cBhvr>
                                        <p:cTn id="199" dur="1" fill="hold">
                                          <p:stCondLst>
                                            <p:cond delay="499"/>
                                          </p:stCondLst>
                                        </p:cTn>
                                        <p:tgtEl>
                                          <p:spTgt spid="98"/>
                                        </p:tgtEl>
                                        <p:attrNameLst>
                                          <p:attrName>style.visibility</p:attrName>
                                        </p:attrNameLst>
                                      </p:cBhvr>
                                      <p:to>
                                        <p:strVal val="hidden"/>
                                      </p:to>
                                    </p:set>
                                  </p:childTnLst>
                                </p:cTn>
                              </p:par>
                              <p:par>
                                <p:cTn id="200" presetID="10" presetClass="exit" presetSubtype="0" fill="hold" grpId="1" nodeType="withEffect">
                                  <p:stCondLst>
                                    <p:cond delay="0"/>
                                  </p:stCondLst>
                                  <p:childTnLst>
                                    <p:animEffect transition="out" filter="fade">
                                      <p:cBhvr>
                                        <p:cTn id="201" dur="500"/>
                                        <p:tgtEl>
                                          <p:spTgt spid="118"/>
                                        </p:tgtEl>
                                      </p:cBhvr>
                                    </p:animEffect>
                                    <p:set>
                                      <p:cBhvr>
                                        <p:cTn id="202" dur="1" fill="hold">
                                          <p:stCondLst>
                                            <p:cond delay="499"/>
                                          </p:stCondLst>
                                        </p:cTn>
                                        <p:tgtEl>
                                          <p:spTgt spid="118"/>
                                        </p:tgtEl>
                                        <p:attrNameLst>
                                          <p:attrName>style.visibility</p:attrName>
                                        </p:attrNameLst>
                                      </p:cBhvr>
                                      <p:to>
                                        <p:strVal val="hidden"/>
                                      </p:to>
                                    </p:set>
                                  </p:childTnLst>
                                </p:cTn>
                              </p:par>
                            </p:childTnLst>
                          </p:cTn>
                        </p:par>
                        <p:par>
                          <p:cTn id="203" fill="hold">
                            <p:stCondLst>
                              <p:cond delay="500"/>
                            </p:stCondLst>
                            <p:childTnLst>
                              <p:par>
                                <p:cTn id="204" presetID="42" presetClass="entr" presetSubtype="0" fill="hold" grpId="0" nodeType="afterEffect">
                                  <p:stCondLst>
                                    <p:cond delay="0"/>
                                  </p:stCondLst>
                                  <p:childTnLst>
                                    <p:set>
                                      <p:cBhvr>
                                        <p:cTn id="205" dur="1" fill="hold">
                                          <p:stCondLst>
                                            <p:cond delay="0"/>
                                          </p:stCondLst>
                                        </p:cTn>
                                        <p:tgtEl>
                                          <p:spTgt spid="130"/>
                                        </p:tgtEl>
                                        <p:attrNameLst>
                                          <p:attrName>style.visibility</p:attrName>
                                        </p:attrNameLst>
                                      </p:cBhvr>
                                      <p:to>
                                        <p:strVal val="visible"/>
                                      </p:to>
                                    </p:set>
                                    <p:animEffect transition="in" filter="fade">
                                      <p:cBhvr>
                                        <p:cTn id="206" dur="500"/>
                                        <p:tgtEl>
                                          <p:spTgt spid="130"/>
                                        </p:tgtEl>
                                      </p:cBhvr>
                                    </p:animEffect>
                                    <p:anim calcmode="lin" valueType="num">
                                      <p:cBhvr>
                                        <p:cTn id="207" dur="500" fill="hold"/>
                                        <p:tgtEl>
                                          <p:spTgt spid="130"/>
                                        </p:tgtEl>
                                        <p:attrNameLst>
                                          <p:attrName>ppt_x</p:attrName>
                                        </p:attrNameLst>
                                      </p:cBhvr>
                                      <p:tavLst>
                                        <p:tav tm="0">
                                          <p:val>
                                            <p:strVal val="#ppt_x"/>
                                          </p:val>
                                        </p:tav>
                                        <p:tav tm="100000">
                                          <p:val>
                                            <p:strVal val="#ppt_x"/>
                                          </p:val>
                                        </p:tav>
                                      </p:tavLst>
                                    </p:anim>
                                    <p:anim calcmode="lin" valueType="num">
                                      <p:cBhvr>
                                        <p:cTn id="208" dur="5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2" presetClass="entr" presetSubtype="1" fill="hold" nodeType="clickEffect">
                                  <p:stCondLst>
                                    <p:cond delay="0"/>
                                  </p:stCondLst>
                                  <p:childTnLst>
                                    <p:set>
                                      <p:cBhvr>
                                        <p:cTn id="212" dur="1" fill="hold">
                                          <p:stCondLst>
                                            <p:cond delay="0"/>
                                          </p:stCondLst>
                                        </p:cTn>
                                        <p:tgtEl>
                                          <p:spTgt spid="125"/>
                                        </p:tgtEl>
                                        <p:attrNameLst>
                                          <p:attrName>style.visibility</p:attrName>
                                        </p:attrNameLst>
                                      </p:cBhvr>
                                      <p:to>
                                        <p:strVal val="visible"/>
                                      </p:to>
                                    </p:set>
                                    <p:animEffect transition="in" filter="wipe(up)">
                                      <p:cBhvr>
                                        <p:cTn id="213" dur="500"/>
                                        <p:tgtEl>
                                          <p:spTgt spid="125"/>
                                        </p:tgtEl>
                                      </p:cBhvr>
                                    </p:animEffect>
                                  </p:childTnLst>
                                </p:cTn>
                              </p:par>
                              <p:par>
                                <p:cTn id="214" presetID="22" presetClass="entr" presetSubtype="4" fill="hold" nodeType="withEffect">
                                  <p:stCondLst>
                                    <p:cond delay="0"/>
                                  </p:stCondLst>
                                  <p:childTnLst>
                                    <p:set>
                                      <p:cBhvr>
                                        <p:cTn id="215" dur="1" fill="hold">
                                          <p:stCondLst>
                                            <p:cond delay="0"/>
                                          </p:stCondLst>
                                        </p:cTn>
                                        <p:tgtEl>
                                          <p:spTgt spid="124"/>
                                        </p:tgtEl>
                                        <p:attrNameLst>
                                          <p:attrName>style.visibility</p:attrName>
                                        </p:attrNameLst>
                                      </p:cBhvr>
                                      <p:to>
                                        <p:strVal val="visible"/>
                                      </p:to>
                                    </p:set>
                                    <p:animEffect transition="in" filter="wipe(down)">
                                      <p:cBhvr>
                                        <p:cTn id="216" dur="500"/>
                                        <p:tgtEl>
                                          <p:spTgt spid="124"/>
                                        </p:tgtEl>
                                      </p:cBhvr>
                                    </p:animEffect>
                                  </p:childTnLst>
                                </p:cTn>
                              </p:par>
                            </p:childTnLst>
                          </p:cTn>
                        </p:par>
                        <p:par>
                          <p:cTn id="217" fill="hold">
                            <p:stCondLst>
                              <p:cond delay="500"/>
                            </p:stCondLst>
                            <p:childTnLst>
                              <p:par>
                                <p:cTn id="218" presetID="10" presetClass="entr" presetSubtype="0" fill="hold" grpId="0" nodeType="afterEffect">
                                  <p:stCondLst>
                                    <p:cond delay="0"/>
                                  </p:stCondLst>
                                  <p:childTnLst>
                                    <p:set>
                                      <p:cBhvr>
                                        <p:cTn id="219" dur="1" fill="hold">
                                          <p:stCondLst>
                                            <p:cond delay="0"/>
                                          </p:stCondLst>
                                        </p:cTn>
                                        <p:tgtEl>
                                          <p:spTgt spid="131"/>
                                        </p:tgtEl>
                                        <p:attrNameLst>
                                          <p:attrName>style.visibility</p:attrName>
                                        </p:attrNameLst>
                                      </p:cBhvr>
                                      <p:to>
                                        <p:strVal val="visible"/>
                                      </p:to>
                                    </p:set>
                                    <p:animEffect transition="in" filter="fade">
                                      <p:cBhvr>
                                        <p:cTn id="220" dur="500"/>
                                        <p:tgtEl>
                                          <p:spTgt spid="131"/>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2" fill="hold" nodeType="clickEffect">
                                  <p:stCondLst>
                                    <p:cond delay="0"/>
                                  </p:stCondLst>
                                  <p:childTnLst>
                                    <p:set>
                                      <p:cBhvr>
                                        <p:cTn id="224" dur="1" fill="hold">
                                          <p:stCondLst>
                                            <p:cond delay="0"/>
                                          </p:stCondLst>
                                        </p:cTn>
                                        <p:tgtEl>
                                          <p:spTgt spid="132"/>
                                        </p:tgtEl>
                                        <p:attrNameLst>
                                          <p:attrName>style.visibility</p:attrName>
                                        </p:attrNameLst>
                                      </p:cBhvr>
                                      <p:to>
                                        <p:strVal val="visible"/>
                                      </p:to>
                                    </p:set>
                                    <p:animEffect transition="in" filter="wipe(right)">
                                      <p:cBhvr>
                                        <p:cTn id="225" dur="500"/>
                                        <p:tgtEl>
                                          <p:spTgt spid="132"/>
                                        </p:tgtEl>
                                      </p:cBhvr>
                                    </p:animEffect>
                                  </p:childTnLst>
                                </p:cTn>
                              </p:par>
                            </p:childTnLst>
                          </p:cTn>
                        </p:par>
                        <p:par>
                          <p:cTn id="226" fill="hold">
                            <p:stCondLst>
                              <p:cond delay="500"/>
                            </p:stCondLst>
                            <p:childTnLst>
                              <p:par>
                                <p:cTn id="227" presetID="22" presetClass="entr" presetSubtype="8" fill="hold" grpId="0" nodeType="afterEffect">
                                  <p:stCondLst>
                                    <p:cond delay="0"/>
                                  </p:stCondLst>
                                  <p:childTnLst>
                                    <p:set>
                                      <p:cBhvr>
                                        <p:cTn id="228" dur="1" fill="hold">
                                          <p:stCondLst>
                                            <p:cond delay="0"/>
                                          </p:stCondLst>
                                        </p:cTn>
                                        <p:tgtEl>
                                          <p:spTgt spid="133"/>
                                        </p:tgtEl>
                                        <p:attrNameLst>
                                          <p:attrName>style.visibility</p:attrName>
                                        </p:attrNameLst>
                                      </p:cBhvr>
                                      <p:to>
                                        <p:strVal val="visible"/>
                                      </p:to>
                                    </p:set>
                                    <p:animEffect transition="in" filter="wipe(left)">
                                      <p:cBhvr>
                                        <p:cTn id="229" dur="500"/>
                                        <p:tgtEl>
                                          <p:spTgt spid="133"/>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xit" presetSubtype="0" fill="hold" nodeType="clickEffect">
                                  <p:stCondLst>
                                    <p:cond delay="0"/>
                                  </p:stCondLst>
                                  <p:childTnLst>
                                    <p:animEffect transition="out" filter="fade">
                                      <p:cBhvr>
                                        <p:cTn id="233" dur="500"/>
                                        <p:tgtEl>
                                          <p:spTgt spid="132"/>
                                        </p:tgtEl>
                                      </p:cBhvr>
                                    </p:animEffect>
                                    <p:set>
                                      <p:cBhvr>
                                        <p:cTn id="234" dur="1" fill="hold">
                                          <p:stCondLst>
                                            <p:cond delay="499"/>
                                          </p:stCondLst>
                                        </p:cTn>
                                        <p:tgtEl>
                                          <p:spTgt spid="132"/>
                                        </p:tgtEl>
                                        <p:attrNameLst>
                                          <p:attrName>style.visibility</p:attrName>
                                        </p:attrNameLst>
                                      </p:cBhvr>
                                      <p:to>
                                        <p:strVal val="hidden"/>
                                      </p:to>
                                    </p:set>
                                  </p:childTnLst>
                                </p:cTn>
                              </p:par>
                              <p:par>
                                <p:cTn id="235" presetID="10" presetClass="exit" presetSubtype="0" fill="hold" grpId="1" nodeType="withEffect">
                                  <p:stCondLst>
                                    <p:cond delay="0"/>
                                  </p:stCondLst>
                                  <p:childTnLst>
                                    <p:animEffect transition="out" filter="fade">
                                      <p:cBhvr>
                                        <p:cTn id="236" dur="500"/>
                                        <p:tgtEl>
                                          <p:spTgt spid="133"/>
                                        </p:tgtEl>
                                      </p:cBhvr>
                                    </p:animEffect>
                                    <p:set>
                                      <p:cBhvr>
                                        <p:cTn id="237" dur="1" fill="hold">
                                          <p:stCondLst>
                                            <p:cond delay="499"/>
                                          </p:stCondLst>
                                        </p:cTn>
                                        <p:tgtEl>
                                          <p:spTgt spid="133"/>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nodeType="clickEffect">
                                  <p:stCondLst>
                                    <p:cond delay="0"/>
                                  </p:stCondLst>
                                  <p:childTnLst>
                                    <p:set>
                                      <p:cBhvr>
                                        <p:cTn id="241" dur="1" fill="hold">
                                          <p:stCondLst>
                                            <p:cond delay="0"/>
                                          </p:stCondLst>
                                        </p:cTn>
                                        <p:tgtEl>
                                          <p:spTgt spid="134"/>
                                        </p:tgtEl>
                                        <p:attrNameLst>
                                          <p:attrName>style.visibility</p:attrName>
                                        </p:attrNameLst>
                                      </p:cBhvr>
                                      <p:to>
                                        <p:strVal val="visible"/>
                                      </p:to>
                                    </p:set>
                                    <p:animEffect transition="in" filter="wipe(left)">
                                      <p:cBhvr>
                                        <p:cTn id="242" dur="500"/>
                                        <p:tgtEl>
                                          <p:spTgt spid="134"/>
                                        </p:tgtEl>
                                      </p:cBhvr>
                                    </p:animEffect>
                                  </p:childTnLst>
                                </p:cTn>
                              </p:par>
                            </p:childTnLst>
                          </p:cTn>
                        </p:par>
                        <p:par>
                          <p:cTn id="243" fill="hold">
                            <p:stCondLst>
                              <p:cond delay="500"/>
                            </p:stCondLst>
                            <p:childTnLst>
                              <p:par>
                                <p:cTn id="244" presetID="22" presetClass="entr" presetSubtype="8" fill="hold" grpId="0" nodeType="after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wipe(left)">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xit" presetSubtype="0" fill="hold" nodeType="clickEffect">
                                  <p:stCondLst>
                                    <p:cond delay="0"/>
                                  </p:stCondLst>
                                  <p:childTnLst>
                                    <p:animEffect transition="out" filter="fade">
                                      <p:cBhvr>
                                        <p:cTn id="250" dur="500"/>
                                        <p:tgtEl>
                                          <p:spTgt spid="134"/>
                                        </p:tgtEl>
                                      </p:cBhvr>
                                    </p:animEffect>
                                    <p:set>
                                      <p:cBhvr>
                                        <p:cTn id="251" dur="1" fill="hold">
                                          <p:stCondLst>
                                            <p:cond delay="499"/>
                                          </p:stCondLst>
                                        </p:cTn>
                                        <p:tgtEl>
                                          <p:spTgt spid="134"/>
                                        </p:tgtEl>
                                        <p:attrNameLst>
                                          <p:attrName>style.visibility</p:attrName>
                                        </p:attrNameLst>
                                      </p:cBhvr>
                                      <p:to>
                                        <p:strVal val="hidden"/>
                                      </p:to>
                                    </p:set>
                                  </p:childTnLst>
                                </p:cTn>
                              </p:par>
                              <p:par>
                                <p:cTn id="252" presetID="10" presetClass="exit" presetSubtype="0" fill="hold" grpId="1" nodeType="withEffect">
                                  <p:stCondLst>
                                    <p:cond delay="0"/>
                                  </p:stCondLst>
                                  <p:childTnLst>
                                    <p:animEffect transition="out" filter="fade">
                                      <p:cBhvr>
                                        <p:cTn id="253" dur="500"/>
                                        <p:tgtEl>
                                          <p:spTgt spid="135"/>
                                        </p:tgtEl>
                                      </p:cBhvr>
                                    </p:animEffect>
                                    <p:set>
                                      <p:cBhvr>
                                        <p:cTn id="254" dur="1" fill="hold">
                                          <p:stCondLst>
                                            <p:cond delay="499"/>
                                          </p:stCondLst>
                                        </p:cTn>
                                        <p:tgtEl>
                                          <p:spTgt spid="135"/>
                                        </p:tgtEl>
                                        <p:attrNameLst>
                                          <p:attrName>style.visibility</p:attrName>
                                        </p:attrNameLst>
                                      </p:cBhvr>
                                      <p:to>
                                        <p:strVal val="hidden"/>
                                      </p:to>
                                    </p:se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nodeType="clickEffect">
                                  <p:stCondLst>
                                    <p:cond delay="0"/>
                                  </p:stCondLst>
                                  <p:childTnLst>
                                    <p:set>
                                      <p:cBhvr>
                                        <p:cTn id="258" dur="1" fill="hold">
                                          <p:stCondLst>
                                            <p:cond delay="0"/>
                                          </p:stCondLst>
                                        </p:cTn>
                                        <p:tgtEl>
                                          <p:spTgt spid="141"/>
                                        </p:tgtEl>
                                        <p:attrNameLst>
                                          <p:attrName>style.visibility</p:attrName>
                                        </p:attrNameLst>
                                      </p:cBhvr>
                                      <p:to>
                                        <p:strVal val="visible"/>
                                      </p:to>
                                    </p:set>
                                    <p:animEffect transition="in" filter="wipe(left)">
                                      <p:cBhvr>
                                        <p:cTn id="259" dur="500"/>
                                        <p:tgtEl>
                                          <p:spTgt spid="141"/>
                                        </p:tgtEl>
                                      </p:cBhvr>
                                    </p:animEffect>
                                  </p:childTnLst>
                                </p:cTn>
                              </p:par>
                            </p:childTnLst>
                          </p:cTn>
                        </p:par>
                        <p:par>
                          <p:cTn id="260" fill="hold">
                            <p:stCondLst>
                              <p:cond delay="500"/>
                            </p:stCondLst>
                            <p:childTnLst>
                              <p:par>
                                <p:cTn id="261" presetID="22" presetClass="entr" presetSubtype="8" fill="hold" grpId="0" nodeType="afterEffect">
                                  <p:stCondLst>
                                    <p:cond delay="0"/>
                                  </p:stCondLst>
                                  <p:childTnLst>
                                    <p:set>
                                      <p:cBhvr>
                                        <p:cTn id="262" dur="1" fill="hold">
                                          <p:stCondLst>
                                            <p:cond delay="0"/>
                                          </p:stCondLst>
                                        </p:cTn>
                                        <p:tgtEl>
                                          <p:spTgt spid="142"/>
                                        </p:tgtEl>
                                        <p:attrNameLst>
                                          <p:attrName>style.visibility</p:attrName>
                                        </p:attrNameLst>
                                      </p:cBhvr>
                                      <p:to>
                                        <p:strVal val="visible"/>
                                      </p:to>
                                    </p:set>
                                    <p:animEffect transition="in" filter="wipe(left)">
                                      <p:cBhvr>
                                        <p:cTn id="263" dur="500"/>
                                        <p:tgtEl>
                                          <p:spTgt spid="142"/>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xit" presetSubtype="0" fill="hold" nodeType="clickEffect">
                                  <p:stCondLst>
                                    <p:cond delay="0"/>
                                  </p:stCondLst>
                                  <p:childTnLst>
                                    <p:animEffect transition="out" filter="fade">
                                      <p:cBhvr>
                                        <p:cTn id="267" dur="500"/>
                                        <p:tgtEl>
                                          <p:spTgt spid="141"/>
                                        </p:tgtEl>
                                      </p:cBhvr>
                                    </p:animEffect>
                                    <p:set>
                                      <p:cBhvr>
                                        <p:cTn id="268" dur="1" fill="hold">
                                          <p:stCondLst>
                                            <p:cond delay="499"/>
                                          </p:stCondLst>
                                        </p:cTn>
                                        <p:tgtEl>
                                          <p:spTgt spid="141"/>
                                        </p:tgtEl>
                                        <p:attrNameLst>
                                          <p:attrName>style.visibility</p:attrName>
                                        </p:attrNameLst>
                                      </p:cBhvr>
                                      <p:to>
                                        <p:strVal val="hidden"/>
                                      </p:to>
                                    </p:set>
                                  </p:childTnLst>
                                </p:cTn>
                              </p:par>
                              <p:par>
                                <p:cTn id="269" presetID="10" presetClass="exit" presetSubtype="0" fill="hold" grpId="1" nodeType="withEffect">
                                  <p:stCondLst>
                                    <p:cond delay="0"/>
                                  </p:stCondLst>
                                  <p:childTnLst>
                                    <p:animEffect transition="out" filter="fade">
                                      <p:cBhvr>
                                        <p:cTn id="270" dur="500"/>
                                        <p:tgtEl>
                                          <p:spTgt spid="142"/>
                                        </p:tgtEl>
                                      </p:cBhvr>
                                    </p:animEffect>
                                    <p:set>
                                      <p:cBhvr>
                                        <p:cTn id="271" dur="1" fill="hold">
                                          <p:stCondLst>
                                            <p:cond delay="499"/>
                                          </p:stCondLst>
                                        </p:cTn>
                                        <p:tgtEl>
                                          <p:spTgt spid="142"/>
                                        </p:tgtEl>
                                        <p:attrNameLst>
                                          <p:attrName>style.visibility</p:attrName>
                                        </p:attrNameLst>
                                      </p:cBhvr>
                                      <p:to>
                                        <p:strVal val="hidden"/>
                                      </p:to>
                                    </p:set>
                                  </p:childTnLst>
                                </p:cTn>
                              </p:par>
                            </p:childTnLst>
                          </p:cTn>
                        </p:par>
                      </p:childTnLst>
                    </p:cTn>
                  </p:par>
                  <p:par>
                    <p:cTn id="272" fill="hold">
                      <p:stCondLst>
                        <p:cond delay="indefinite"/>
                      </p:stCondLst>
                      <p:childTnLst>
                        <p:par>
                          <p:cTn id="273" fill="hold">
                            <p:stCondLst>
                              <p:cond delay="0"/>
                            </p:stCondLst>
                            <p:childTnLst>
                              <p:par>
                                <p:cTn id="274" presetID="22" presetClass="entr" presetSubtype="8" fill="hold" nodeType="clickEffect">
                                  <p:stCondLst>
                                    <p:cond delay="0"/>
                                  </p:stCondLst>
                                  <p:childTnLst>
                                    <p:set>
                                      <p:cBhvr>
                                        <p:cTn id="275" dur="1" fill="hold">
                                          <p:stCondLst>
                                            <p:cond delay="0"/>
                                          </p:stCondLst>
                                        </p:cTn>
                                        <p:tgtEl>
                                          <p:spTgt spid="144"/>
                                        </p:tgtEl>
                                        <p:attrNameLst>
                                          <p:attrName>style.visibility</p:attrName>
                                        </p:attrNameLst>
                                      </p:cBhvr>
                                      <p:to>
                                        <p:strVal val="visible"/>
                                      </p:to>
                                    </p:set>
                                    <p:animEffect transition="in" filter="wipe(left)">
                                      <p:cBhvr>
                                        <p:cTn id="276" dur="500"/>
                                        <p:tgtEl>
                                          <p:spTgt spid="144"/>
                                        </p:tgtEl>
                                      </p:cBhvr>
                                    </p:animEffect>
                                  </p:childTnLst>
                                </p:cTn>
                              </p:par>
                            </p:childTnLst>
                          </p:cTn>
                        </p:par>
                        <p:par>
                          <p:cTn id="277" fill="hold">
                            <p:stCondLst>
                              <p:cond delay="500"/>
                            </p:stCondLst>
                            <p:childTnLst>
                              <p:par>
                                <p:cTn id="278" presetID="22" presetClass="entr" presetSubtype="8" fill="hold" grpId="0" nodeType="afterEffect">
                                  <p:stCondLst>
                                    <p:cond delay="0"/>
                                  </p:stCondLst>
                                  <p:childTnLst>
                                    <p:set>
                                      <p:cBhvr>
                                        <p:cTn id="279" dur="1" fill="hold">
                                          <p:stCondLst>
                                            <p:cond delay="0"/>
                                          </p:stCondLst>
                                        </p:cTn>
                                        <p:tgtEl>
                                          <p:spTgt spid="145"/>
                                        </p:tgtEl>
                                        <p:attrNameLst>
                                          <p:attrName>style.visibility</p:attrName>
                                        </p:attrNameLst>
                                      </p:cBhvr>
                                      <p:to>
                                        <p:strVal val="visible"/>
                                      </p:to>
                                    </p:set>
                                    <p:animEffect transition="in" filter="wipe(left)">
                                      <p:cBhvr>
                                        <p:cTn id="280" dur="500"/>
                                        <p:tgtEl>
                                          <p:spTgt spid="145"/>
                                        </p:tgtEl>
                                      </p:cBhvr>
                                    </p:animEffect>
                                  </p:childTnLst>
                                </p:cTn>
                              </p:par>
                            </p:childTnLst>
                          </p:cTn>
                        </p:par>
                      </p:childTnLst>
                    </p:cTn>
                  </p:par>
                  <p:par>
                    <p:cTn id="281" fill="hold">
                      <p:stCondLst>
                        <p:cond delay="indefinite"/>
                      </p:stCondLst>
                      <p:childTnLst>
                        <p:par>
                          <p:cTn id="282" fill="hold">
                            <p:stCondLst>
                              <p:cond delay="0"/>
                            </p:stCondLst>
                            <p:childTnLst>
                              <p:par>
                                <p:cTn id="283" presetID="10" presetClass="exit" presetSubtype="0" fill="hold" nodeType="clickEffect">
                                  <p:stCondLst>
                                    <p:cond delay="0"/>
                                  </p:stCondLst>
                                  <p:childTnLst>
                                    <p:animEffect transition="out" filter="fade">
                                      <p:cBhvr>
                                        <p:cTn id="284" dur="500"/>
                                        <p:tgtEl>
                                          <p:spTgt spid="144"/>
                                        </p:tgtEl>
                                      </p:cBhvr>
                                    </p:animEffect>
                                    <p:set>
                                      <p:cBhvr>
                                        <p:cTn id="285" dur="1" fill="hold">
                                          <p:stCondLst>
                                            <p:cond delay="499"/>
                                          </p:stCondLst>
                                        </p:cTn>
                                        <p:tgtEl>
                                          <p:spTgt spid="144"/>
                                        </p:tgtEl>
                                        <p:attrNameLst>
                                          <p:attrName>style.visibility</p:attrName>
                                        </p:attrNameLst>
                                      </p:cBhvr>
                                      <p:to>
                                        <p:strVal val="hidden"/>
                                      </p:to>
                                    </p:set>
                                  </p:childTnLst>
                                </p:cTn>
                              </p:par>
                              <p:par>
                                <p:cTn id="286" presetID="10" presetClass="exit" presetSubtype="0" fill="hold" grpId="1" nodeType="withEffect">
                                  <p:stCondLst>
                                    <p:cond delay="0"/>
                                  </p:stCondLst>
                                  <p:childTnLst>
                                    <p:animEffect transition="out" filter="fade">
                                      <p:cBhvr>
                                        <p:cTn id="287" dur="500"/>
                                        <p:tgtEl>
                                          <p:spTgt spid="145"/>
                                        </p:tgtEl>
                                      </p:cBhvr>
                                    </p:animEffect>
                                    <p:set>
                                      <p:cBhvr>
                                        <p:cTn id="288" dur="1" fill="hold">
                                          <p:stCondLst>
                                            <p:cond delay="499"/>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67" grpId="0" animBg="1"/>
      <p:bldP spid="68" grpId="0" animBg="1"/>
      <p:bldP spid="69" grpId="0" animBg="1"/>
      <p:bldP spid="70" grpId="0" animBg="1"/>
      <p:bldP spid="71" grpId="0" animBg="1"/>
      <p:bldP spid="72" grpId="0" animBg="1"/>
      <p:bldP spid="73" grpId="0" animBg="1"/>
      <p:bldP spid="74" grpId="0" animBg="1"/>
      <p:bldP spid="84" grpId="0" animBg="1"/>
      <p:bldP spid="85" grpId="0" animBg="1"/>
      <p:bldP spid="97" grpId="0"/>
      <p:bldP spid="97" grpId="1"/>
      <p:bldP spid="99" grpId="0"/>
      <p:bldP spid="99" grpId="1"/>
      <p:bldP spid="103" grpId="0"/>
      <p:bldP spid="103" grpId="1"/>
      <p:bldP spid="110" grpId="0"/>
      <p:bldP spid="110" grpId="1"/>
      <p:bldP spid="114" grpId="0"/>
      <p:bldP spid="115" grpId="0"/>
      <p:bldP spid="116" grpId="0"/>
      <p:bldP spid="117" grpId="0"/>
      <p:bldP spid="118" grpId="0"/>
      <p:bldP spid="118" grpId="1"/>
      <p:bldP spid="120" grpId="0" animBg="1"/>
      <p:bldP spid="121" grpId="0" animBg="1"/>
      <p:bldP spid="122" grpId="0" animBg="1"/>
      <p:bldP spid="130" grpId="0" animBg="1"/>
      <p:bldP spid="131" grpId="0" animBg="1"/>
      <p:bldP spid="133" grpId="0"/>
      <p:bldP spid="133" grpId="1"/>
      <p:bldP spid="135" grpId="0"/>
      <p:bldP spid="135" grpId="1"/>
      <p:bldP spid="142" grpId="0"/>
      <p:bldP spid="142" grpId="1"/>
      <p:bldP spid="145" grpId="0"/>
      <p:bldP spid="145"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8486-9786-9908-2667-594E7963B0F0}"/>
              </a:ext>
            </a:extLst>
          </p:cNvPr>
          <p:cNvSpPr>
            <a:spLocks noGrp="1"/>
          </p:cNvSpPr>
          <p:nvPr>
            <p:ph type="title"/>
          </p:nvPr>
        </p:nvSpPr>
        <p:spPr>
          <a:xfrm>
            <a:off x="419100" y="495302"/>
            <a:ext cx="11353800" cy="445712"/>
          </a:xfrm>
        </p:spPr>
        <p:txBody>
          <a:bodyPr/>
          <a:lstStyle/>
          <a:p>
            <a:r>
              <a:rPr lang="en-US">
                <a:latin typeface="Arial Black"/>
              </a:rPr>
              <a:t>UXP COMPONENTS AND FLOW</a:t>
            </a:r>
          </a:p>
        </p:txBody>
      </p:sp>
      <p:sp>
        <p:nvSpPr>
          <p:cNvPr id="4" name="Slide Number Placeholder 3">
            <a:extLst>
              <a:ext uri="{FF2B5EF4-FFF2-40B4-BE49-F238E27FC236}">
                <a16:creationId xmlns:a16="http://schemas.microsoft.com/office/drawing/2014/main" id="{D4EF2BB4-2CD4-1801-5EB8-38326407361D}"/>
              </a:ext>
            </a:extLst>
          </p:cNvPr>
          <p:cNvSpPr>
            <a:spLocks noGrp="1"/>
          </p:cNvSpPr>
          <p:nvPr>
            <p:ph type="sldNum" sz="quarter" idx="4"/>
          </p:nvPr>
        </p:nvSpPr>
        <p:spPr/>
        <p:txBody>
          <a:bodyPr/>
          <a:lstStyle/>
          <a:p>
            <a:fld id="{28A7D70B-BA5B-454D-9E9C-85AA311AB73C}" type="slidenum">
              <a:rPr lang="en-US" smtClean="0"/>
              <a:pPr/>
              <a:t>47</a:t>
            </a:fld>
            <a:endParaRPr lang="en-US"/>
          </a:p>
        </p:txBody>
      </p:sp>
      <p:cxnSp>
        <p:nvCxnSpPr>
          <p:cNvPr id="23" name="Straight Connector 22">
            <a:extLst>
              <a:ext uri="{FF2B5EF4-FFF2-40B4-BE49-F238E27FC236}">
                <a16:creationId xmlns:a16="http://schemas.microsoft.com/office/drawing/2014/main" id="{3E53337F-9FB3-1AB8-B0A0-40185E174000}"/>
              </a:ext>
            </a:extLst>
          </p:cNvPr>
          <p:cNvCxnSpPr/>
          <p:nvPr/>
        </p:nvCxnSpPr>
        <p:spPr>
          <a:xfrm>
            <a:off x="6096000" y="1152525"/>
            <a:ext cx="0" cy="50958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EA771E9-0531-5985-99CA-11B287782649}"/>
              </a:ext>
            </a:extLst>
          </p:cNvPr>
          <p:cNvGrpSpPr/>
          <p:nvPr/>
        </p:nvGrpSpPr>
        <p:grpSpPr>
          <a:xfrm>
            <a:off x="3433300" y="1400117"/>
            <a:ext cx="2214393" cy="1711649"/>
            <a:chOff x="6178767" y="1231504"/>
            <a:chExt cx="2214393" cy="1711649"/>
          </a:xfrm>
        </p:grpSpPr>
        <p:sp>
          <p:nvSpPr>
            <p:cNvPr id="12" name="Rectangle: Rounded Corners 11">
              <a:extLst>
                <a:ext uri="{FF2B5EF4-FFF2-40B4-BE49-F238E27FC236}">
                  <a16:creationId xmlns:a16="http://schemas.microsoft.com/office/drawing/2014/main" id="{29E6E954-899C-5042-6929-30280F17E88E}"/>
                </a:ext>
              </a:extLst>
            </p:cNvPr>
            <p:cNvSpPr/>
            <p:nvPr/>
          </p:nvSpPr>
          <p:spPr>
            <a:xfrm>
              <a:off x="6178767" y="1231504"/>
              <a:ext cx="2214393" cy="1711649"/>
            </a:xfrm>
            <a:prstGeom prst="roundRect">
              <a:avLst>
                <a:gd name="adj" fmla="val 3607"/>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AAD61843-9C80-55CF-F0CD-FC72173BF10A}"/>
                </a:ext>
              </a:extLst>
            </p:cNvPr>
            <p:cNvSpPr/>
            <p:nvPr/>
          </p:nvSpPr>
          <p:spPr>
            <a:xfrm>
              <a:off x="6265848" y="1298226"/>
              <a:ext cx="2060129" cy="236434"/>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DATA</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3880946B-4390-40D9-F284-5F60AF6B82A3}"/>
              </a:ext>
            </a:extLst>
          </p:cNvPr>
          <p:cNvGrpSpPr/>
          <p:nvPr/>
        </p:nvGrpSpPr>
        <p:grpSpPr>
          <a:xfrm>
            <a:off x="3433300" y="4217521"/>
            <a:ext cx="2214393" cy="1457178"/>
            <a:chOff x="6178767" y="4048908"/>
            <a:chExt cx="2214393" cy="1457178"/>
          </a:xfrm>
        </p:grpSpPr>
        <p:sp>
          <p:nvSpPr>
            <p:cNvPr id="19" name="Rectangle: Rounded Corners 18">
              <a:extLst>
                <a:ext uri="{FF2B5EF4-FFF2-40B4-BE49-F238E27FC236}">
                  <a16:creationId xmlns:a16="http://schemas.microsoft.com/office/drawing/2014/main" id="{BAAC5184-A052-3D09-7133-FF984FF6B39D}"/>
                </a:ext>
              </a:extLst>
            </p:cNvPr>
            <p:cNvSpPr/>
            <p:nvPr/>
          </p:nvSpPr>
          <p:spPr>
            <a:xfrm>
              <a:off x="6178767" y="4048908"/>
              <a:ext cx="2214393" cy="1457178"/>
            </a:xfrm>
            <a:prstGeom prst="roundRect">
              <a:avLst>
                <a:gd name="adj" fmla="val 5397"/>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B3E33C37-087B-CC62-29C0-AB4C16F3C3EC}"/>
                </a:ext>
              </a:extLst>
            </p:cNvPr>
            <p:cNvSpPr/>
            <p:nvPr/>
          </p:nvSpPr>
          <p:spPr>
            <a:xfrm>
              <a:off x="6265847" y="4143118"/>
              <a:ext cx="2060129" cy="236434"/>
            </a:xfrm>
            <a:prstGeom prst="roundRect">
              <a:avLst/>
            </a:prstGeom>
            <a:solidFill>
              <a:srgbClr val="FFC000">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AUTOMATION</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D38B10F-6224-4363-0EE2-9C6B5F143A99}"/>
              </a:ext>
            </a:extLst>
          </p:cNvPr>
          <p:cNvGrpSpPr/>
          <p:nvPr/>
        </p:nvGrpSpPr>
        <p:grpSpPr>
          <a:xfrm>
            <a:off x="621963" y="1390092"/>
            <a:ext cx="2214393" cy="1721675"/>
            <a:chOff x="1976723" y="1221479"/>
            <a:chExt cx="2214393" cy="1721675"/>
          </a:xfrm>
        </p:grpSpPr>
        <p:sp>
          <p:nvSpPr>
            <p:cNvPr id="25" name="Rectangle: Rounded Corners 24">
              <a:extLst>
                <a:ext uri="{FF2B5EF4-FFF2-40B4-BE49-F238E27FC236}">
                  <a16:creationId xmlns:a16="http://schemas.microsoft.com/office/drawing/2014/main" id="{711BF8D4-081C-E834-49B4-5D683048DB2C}"/>
                </a:ext>
              </a:extLst>
            </p:cNvPr>
            <p:cNvSpPr/>
            <p:nvPr/>
          </p:nvSpPr>
          <p:spPr>
            <a:xfrm>
              <a:off x="1976723" y="1221479"/>
              <a:ext cx="2214393" cy="1721675"/>
            </a:xfrm>
            <a:prstGeom prst="roundRect">
              <a:avLst>
                <a:gd name="adj" fmla="val 3327"/>
              </a:avLst>
            </a:prstGeom>
            <a:solidFill>
              <a:srgbClr val="4472C4">
                <a:lumMod val="20000"/>
                <a:lumOff val="8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9B78E2F0-B465-1639-1F2B-1FC759F36FA0}"/>
                </a:ext>
              </a:extLst>
            </p:cNvPr>
            <p:cNvSpPr/>
            <p:nvPr/>
          </p:nvSpPr>
          <p:spPr>
            <a:xfrm>
              <a:off x="2057686" y="1295967"/>
              <a:ext cx="2052466" cy="238828"/>
            </a:xfrm>
            <a:prstGeom prst="roundRect">
              <a:avLst/>
            </a:prstGeom>
            <a:solidFill>
              <a:srgbClr val="4472C4">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USER INTERFACE</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id="{BF5497EF-64E5-647F-3F36-40AE4EDAA8C6}"/>
              </a:ext>
            </a:extLst>
          </p:cNvPr>
          <p:cNvGrpSpPr/>
          <p:nvPr/>
        </p:nvGrpSpPr>
        <p:grpSpPr>
          <a:xfrm>
            <a:off x="9355645" y="1390092"/>
            <a:ext cx="2214393" cy="1711649"/>
            <a:chOff x="6178767" y="1231504"/>
            <a:chExt cx="2214393" cy="1711649"/>
          </a:xfrm>
        </p:grpSpPr>
        <p:sp>
          <p:nvSpPr>
            <p:cNvPr id="33" name="Rectangle: Rounded Corners 32">
              <a:extLst>
                <a:ext uri="{FF2B5EF4-FFF2-40B4-BE49-F238E27FC236}">
                  <a16:creationId xmlns:a16="http://schemas.microsoft.com/office/drawing/2014/main" id="{A1059300-799F-3D9D-F4FE-44E8CAB8BCF1}"/>
                </a:ext>
              </a:extLst>
            </p:cNvPr>
            <p:cNvSpPr/>
            <p:nvPr/>
          </p:nvSpPr>
          <p:spPr>
            <a:xfrm>
              <a:off x="6178767" y="1231504"/>
              <a:ext cx="2214393" cy="1711649"/>
            </a:xfrm>
            <a:prstGeom prst="roundRect">
              <a:avLst>
                <a:gd name="adj" fmla="val 3607"/>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547FA9D8-0AB3-44D5-4D2E-1BF9EB6657EC}"/>
                </a:ext>
              </a:extLst>
            </p:cNvPr>
            <p:cNvSpPr/>
            <p:nvPr/>
          </p:nvSpPr>
          <p:spPr>
            <a:xfrm>
              <a:off x="6265848" y="1298226"/>
              <a:ext cx="2060129" cy="236434"/>
            </a:xfrm>
            <a:prstGeom prst="roundRect">
              <a:avLst/>
            </a:prstGeom>
            <a:solidFill>
              <a:schemeClr val="accent4">
                <a:lumMod val="40000"/>
                <a:lumOff val="60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DATA</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8866D261-E197-6B5E-1E3E-A950C701A8E2}"/>
              </a:ext>
            </a:extLst>
          </p:cNvPr>
          <p:cNvGrpSpPr/>
          <p:nvPr/>
        </p:nvGrpSpPr>
        <p:grpSpPr>
          <a:xfrm>
            <a:off x="9355645" y="4207496"/>
            <a:ext cx="2214393" cy="1457178"/>
            <a:chOff x="6178767" y="4048908"/>
            <a:chExt cx="2214393" cy="1457178"/>
          </a:xfrm>
        </p:grpSpPr>
        <p:sp>
          <p:nvSpPr>
            <p:cNvPr id="36" name="Rectangle: Rounded Corners 35">
              <a:extLst>
                <a:ext uri="{FF2B5EF4-FFF2-40B4-BE49-F238E27FC236}">
                  <a16:creationId xmlns:a16="http://schemas.microsoft.com/office/drawing/2014/main" id="{7C9322E9-D14F-D3F8-EDC5-D9DF091028FE}"/>
                </a:ext>
              </a:extLst>
            </p:cNvPr>
            <p:cNvSpPr/>
            <p:nvPr/>
          </p:nvSpPr>
          <p:spPr>
            <a:xfrm>
              <a:off x="6178767" y="4048908"/>
              <a:ext cx="2214393" cy="1457178"/>
            </a:xfrm>
            <a:prstGeom prst="roundRect">
              <a:avLst>
                <a:gd name="adj" fmla="val 5397"/>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7ABC291B-EA07-D04B-76AF-EE6F0093E4AA}"/>
                </a:ext>
              </a:extLst>
            </p:cNvPr>
            <p:cNvSpPr/>
            <p:nvPr/>
          </p:nvSpPr>
          <p:spPr>
            <a:xfrm>
              <a:off x="6265847" y="4143118"/>
              <a:ext cx="2060129" cy="236434"/>
            </a:xfrm>
            <a:prstGeom prst="roundRect">
              <a:avLst/>
            </a:prstGeom>
            <a:solidFill>
              <a:srgbClr val="FFC000">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AUTOMATION</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7657551E-3474-4B42-022E-7984AA6A0E8E}"/>
              </a:ext>
            </a:extLst>
          </p:cNvPr>
          <p:cNvGrpSpPr/>
          <p:nvPr/>
        </p:nvGrpSpPr>
        <p:grpSpPr>
          <a:xfrm>
            <a:off x="6544308" y="1380067"/>
            <a:ext cx="2214393" cy="1721675"/>
            <a:chOff x="1976723" y="1221479"/>
            <a:chExt cx="2214393" cy="1721675"/>
          </a:xfrm>
        </p:grpSpPr>
        <p:sp>
          <p:nvSpPr>
            <p:cNvPr id="39" name="Rectangle: Rounded Corners 38">
              <a:extLst>
                <a:ext uri="{FF2B5EF4-FFF2-40B4-BE49-F238E27FC236}">
                  <a16:creationId xmlns:a16="http://schemas.microsoft.com/office/drawing/2014/main" id="{38ACFBAF-80E7-4198-F7EA-C8B009CA7D82}"/>
                </a:ext>
              </a:extLst>
            </p:cNvPr>
            <p:cNvSpPr/>
            <p:nvPr/>
          </p:nvSpPr>
          <p:spPr>
            <a:xfrm>
              <a:off x="1976723" y="1221479"/>
              <a:ext cx="2214393" cy="1721675"/>
            </a:xfrm>
            <a:prstGeom prst="roundRect">
              <a:avLst>
                <a:gd name="adj" fmla="val 3327"/>
              </a:avLst>
            </a:prstGeom>
            <a:solidFill>
              <a:srgbClr val="4472C4">
                <a:lumMod val="20000"/>
                <a:lumOff val="8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0518E713-9928-8EE6-6083-EE4A93127739}"/>
                </a:ext>
              </a:extLst>
            </p:cNvPr>
            <p:cNvSpPr/>
            <p:nvPr/>
          </p:nvSpPr>
          <p:spPr>
            <a:xfrm>
              <a:off x="2057686" y="1295967"/>
              <a:ext cx="2052466" cy="238828"/>
            </a:xfrm>
            <a:prstGeom prst="roundRect">
              <a:avLst/>
            </a:prstGeom>
            <a:solidFill>
              <a:srgbClr val="4472C4">
                <a:lumMod val="40000"/>
                <a:lumOff val="60000"/>
              </a:srgb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a-ES" sz="900" b="0" i="0" u="none" strike="noStrike" kern="1200" cap="none" spc="0" normalizeH="0" baseline="0" noProof="0">
                  <a:ln>
                    <a:noFill/>
                  </a:ln>
                  <a:solidFill>
                    <a:prstClr val="black"/>
                  </a:solidFill>
                  <a:effectLst/>
                  <a:uLnTx/>
                  <a:uFillTx/>
                  <a:latin typeface="Calibri" panose="020F0502020204030204"/>
                  <a:ea typeface="+mn-ea"/>
                  <a:cs typeface="+mn-cs"/>
                </a:rPr>
                <a:t>USER INTERFACE</a:t>
              </a:r>
              <a:endParaRPr kumimoji="0" lang="en-GB"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 name="Rectangle: Rounded Corners 43">
            <a:extLst>
              <a:ext uri="{FF2B5EF4-FFF2-40B4-BE49-F238E27FC236}">
                <a16:creationId xmlns:a16="http://schemas.microsoft.com/office/drawing/2014/main" id="{E9A19E9C-E88A-24BD-8C63-23B8BFE6CDEA}"/>
              </a:ext>
            </a:extLst>
          </p:cNvPr>
          <p:cNvSpPr/>
          <p:nvPr/>
        </p:nvSpPr>
        <p:spPr>
          <a:xfrm>
            <a:off x="621963" y="1039358"/>
            <a:ext cx="5025730" cy="238828"/>
          </a:xfrm>
          <a:prstGeom prst="roundRect">
            <a:avLst/>
          </a:prstGeom>
          <a:solidFill>
            <a:schemeClr val="bg1">
              <a:lumMod val="75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OPTION 1</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8FC88646-01A0-BF0D-8D8A-104892D41D47}"/>
              </a:ext>
            </a:extLst>
          </p:cNvPr>
          <p:cNvSpPr/>
          <p:nvPr/>
        </p:nvSpPr>
        <p:spPr>
          <a:xfrm>
            <a:off x="6544308" y="1039358"/>
            <a:ext cx="5025730" cy="238828"/>
          </a:xfrm>
          <a:prstGeom prst="roundRect">
            <a:avLst/>
          </a:prstGeom>
          <a:solidFill>
            <a:schemeClr val="bg1">
              <a:lumMod val="75000"/>
            </a:schemeClr>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ca-ES" sz="1200" b="1">
                <a:solidFill>
                  <a:prstClr val="black"/>
                </a:solidFill>
                <a:latin typeface="Calibri" panose="020F0502020204030204"/>
              </a:rPr>
              <a:t>OPTION 2</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9" name="Picture 48" descr="A blue and black symbol&#10;&#10;Description automatically generated">
            <a:extLst>
              <a:ext uri="{FF2B5EF4-FFF2-40B4-BE49-F238E27FC236}">
                <a16:creationId xmlns:a16="http://schemas.microsoft.com/office/drawing/2014/main" id="{30ACD2E0-E3F2-CAEC-E4EA-E5B60035F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58" y="1997554"/>
            <a:ext cx="508001" cy="508001"/>
          </a:xfrm>
          <a:prstGeom prst="rect">
            <a:avLst/>
          </a:prstGeom>
        </p:spPr>
      </p:pic>
      <p:pic>
        <p:nvPicPr>
          <p:cNvPr id="50" name="Picture 49" descr="Icon&#10;&#10;Description automatically generated">
            <a:extLst>
              <a:ext uri="{FF2B5EF4-FFF2-40B4-BE49-F238E27FC236}">
                <a16:creationId xmlns:a16="http://schemas.microsoft.com/office/drawing/2014/main" id="{B5117F5D-F83B-38A1-88C0-D3B4CC6B9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9549" y="1907771"/>
            <a:ext cx="661992" cy="619130"/>
          </a:xfrm>
          <a:prstGeom prst="rect">
            <a:avLst/>
          </a:prstGeom>
        </p:spPr>
      </p:pic>
      <p:pic>
        <p:nvPicPr>
          <p:cNvPr id="51" name="Picture 50" descr="Icon&#10;&#10;Description automatically generated with medium confidence">
            <a:extLst>
              <a:ext uri="{FF2B5EF4-FFF2-40B4-BE49-F238E27FC236}">
                <a16:creationId xmlns:a16="http://schemas.microsoft.com/office/drawing/2014/main" id="{095B2F6C-172C-07B5-C30F-BB0A7398E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6001" y="4631283"/>
            <a:ext cx="1176346" cy="609604"/>
          </a:xfrm>
          <a:prstGeom prst="rect">
            <a:avLst/>
          </a:prstGeom>
        </p:spPr>
      </p:pic>
      <p:pic>
        <p:nvPicPr>
          <p:cNvPr id="52" name="Picture 51" descr="Icon&#10;&#10;Description automatically generated">
            <a:extLst>
              <a:ext uri="{FF2B5EF4-FFF2-40B4-BE49-F238E27FC236}">
                <a16:creationId xmlns:a16="http://schemas.microsoft.com/office/drawing/2014/main" id="{7D3E1212-B587-3FD1-95D4-B67D590897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2116" y="1948959"/>
            <a:ext cx="871544" cy="661992"/>
          </a:xfrm>
          <a:prstGeom prst="rect">
            <a:avLst/>
          </a:prstGeom>
        </p:spPr>
      </p:pic>
      <p:pic>
        <p:nvPicPr>
          <p:cNvPr id="54" name="Picture 53" descr="A blue cylinder with black text&#10;&#10;Description automatically generated">
            <a:extLst>
              <a:ext uri="{FF2B5EF4-FFF2-40B4-BE49-F238E27FC236}">
                <a16:creationId xmlns:a16="http://schemas.microsoft.com/office/drawing/2014/main" id="{2E97FF19-B170-7C60-259A-C98D28D0E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1429" y="2027525"/>
            <a:ext cx="478030" cy="478030"/>
          </a:xfrm>
          <a:prstGeom prst="rect">
            <a:avLst/>
          </a:prstGeom>
        </p:spPr>
      </p:pic>
      <p:pic>
        <p:nvPicPr>
          <p:cNvPr id="56" name="Picture 55" descr="A blue cylinder with black text&#10;&#10;Description automatically generated">
            <a:extLst>
              <a:ext uri="{FF2B5EF4-FFF2-40B4-BE49-F238E27FC236}">
                <a16:creationId xmlns:a16="http://schemas.microsoft.com/office/drawing/2014/main" id="{A6B87AF9-AAA1-CC6D-079C-A761EABBB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54721" y="1948959"/>
            <a:ext cx="478030" cy="478030"/>
          </a:xfrm>
          <a:prstGeom prst="rect">
            <a:avLst/>
          </a:prstGeom>
        </p:spPr>
      </p:pic>
      <p:pic>
        <p:nvPicPr>
          <p:cNvPr id="58" name="Picture 57" descr="A green circles on a black background&#10;&#10;Description automatically generated">
            <a:extLst>
              <a:ext uri="{FF2B5EF4-FFF2-40B4-BE49-F238E27FC236}">
                <a16:creationId xmlns:a16="http://schemas.microsoft.com/office/drawing/2014/main" id="{C582A6C5-E90B-D974-C1FD-B24851F967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1775" y="1915575"/>
            <a:ext cx="544797" cy="544797"/>
          </a:xfrm>
          <a:prstGeom prst="rect">
            <a:avLst/>
          </a:prstGeom>
        </p:spPr>
      </p:pic>
    </p:spTree>
    <p:extLst>
      <p:ext uri="{BB962C8B-B14F-4D97-AF65-F5344CB8AC3E}">
        <p14:creationId xmlns:p14="http://schemas.microsoft.com/office/powerpoint/2010/main" val="319494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barn(outVertical)">
                                      <p:cBhvr>
                                        <p:cTn id="11" dur="500"/>
                                        <p:tgtEl>
                                          <p:spTgt spid="44"/>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1+#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1+#ppt_w/2"/>
                                          </p:val>
                                        </p:tav>
                                        <p:tav tm="100000">
                                          <p:val>
                                            <p:strVal val="#ppt_x"/>
                                          </p:val>
                                        </p:tav>
                                      </p:tavLst>
                                    </p:anim>
                                    <p:anim calcmode="lin" valueType="num">
                                      <p:cBhvr additive="base">
                                        <p:cTn id="20" dur="5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1+#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16" presetClass="entr" presetSubtype="37"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barn(outVertical)">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500"/>
                            </p:stCondLst>
                            <p:childTnLst>
                              <p:par>
                                <p:cTn id="37" presetID="53" presetClass="entr" presetSubtype="16"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500" fill="hold"/>
                                        <p:tgtEl>
                                          <p:spTgt spid="51"/>
                                        </p:tgtEl>
                                        <p:attrNameLst>
                                          <p:attrName>ppt_w</p:attrName>
                                        </p:attrNameLst>
                                      </p:cBhvr>
                                      <p:tavLst>
                                        <p:tav tm="0">
                                          <p:val>
                                            <p:fltVal val="0"/>
                                          </p:val>
                                        </p:tav>
                                        <p:tav tm="100000">
                                          <p:val>
                                            <p:strVal val="#ppt_w"/>
                                          </p:val>
                                        </p:tav>
                                      </p:tavLst>
                                    </p:anim>
                                    <p:anim calcmode="lin" valueType="num">
                                      <p:cBhvr>
                                        <p:cTn id="40" dur="500" fill="hold"/>
                                        <p:tgtEl>
                                          <p:spTgt spid="51"/>
                                        </p:tgtEl>
                                        <p:attrNameLst>
                                          <p:attrName>ppt_h</p:attrName>
                                        </p:attrNameLst>
                                      </p:cBhvr>
                                      <p:tavLst>
                                        <p:tav tm="0">
                                          <p:val>
                                            <p:fltVal val="0"/>
                                          </p:val>
                                        </p:tav>
                                        <p:tav tm="100000">
                                          <p:val>
                                            <p:strVal val="#ppt_h"/>
                                          </p:val>
                                        </p:tav>
                                      </p:tavLst>
                                    </p:anim>
                                    <p:animEffect transition="in" filter="fade">
                                      <p:cBhvr>
                                        <p:cTn id="41" dur="500"/>
                                        <p:tgtEl>
                                          <p:spTgt spid="51"/>
                                        </p:tgtEl>
                                      </p:cBhvr>
                                    </p:animEffect>
                                  </p:childTnLst>
                                </p:cTn>
                              </p:par>
                            </p:childTnLst>
                          </p:cTn>
                        </p:par>
                        <p:par>
                          <p:cTn id="42" fill="hold">
                            <p:stCondLst>
                              <p:cond delay="1000"/>
                            </p:stCondLst>
                            <p:childTnLst>
                              <p:par>
                                <p:cTn id="43" presetID="53" presetClass="entr" presetSubtype="16" fill="hold" nodeType="after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500" fill="hold"/>
                                        <p:tgtEl>
                                          <p:spTgt spid="50"/>
                                        </p:tgtEl>
                                        <p:attrNameLst>
                                          <p:attrName>ppt_w</p:attrName>
                                        </p:attrNameLst>
                                      </p:cBhvr>
                                      <p:tavLst>
                                        <p:tav tm="0">
                                          <p:val>
                                            <p:fltVal val="0"/>
                                          </p:val>
                                        </p:tav>
                                        <p:tav tm="100000">
                                          <p:val>
                                            <p:strVal val="#ppt_w"/>
                                          </p:val>
                                        </p:tav>
                                      </p:tavLst>
                                    </p:anim>
                                    <p:anim calcmode="lin" valueType="num">
                                      <p:cBhvr>
                                        <p:cTn id="46" dur="500" fill="hold"/>
                                        <p:tgtEl>
                                          <p:spTgt spid="50"/>
                                        </p:tgtEl>
                                        <p:attrNameLst>
                                          <p:attrName>ppt_h</p:attrName>
                                        </p:attrNameLst>
                                      </p:cBhvr>
                                      <p:tavLst>
                                        <p:tav tm="0">
                                          <p:val>
                                            <p:fltVal val="0"/>
                                          </p:val>
                                        </p:tav>
                                        <p:tav tm="100000">
                                          <p:val>
                                            <p:strVal val="#ppt_h"/>
                                          </p:val>
                                        </p:tav>
                                      </p:tavLst>
                                    </p:anim>
                                    <p:animEffect transition="in" filter="fade">
                                      <p:cBhvr>
                                        <p:cTn id="4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7EA1A-2EF1-96D6-B07D-B171BC45AEE0}"/>
              </a:ext>
            </a:extLst>
          </p:cNvPr>
          <p:cNvSpPr>
            <a:spLocks noGrp="1"/>
          </p:cNvSpPr>
          <p:nvPr>
            <p:ph idx="1"/>
          </p:nvPr>
        </p:nvSpPr>
        <p:spPr>
          <a:xfrm>
            <a:off x="583560" y="1093113"/>
            <a:ext cx="11353800" cy="4381499"/>
          </a:xfrm>
        </p:spPr>
        <p:txBody>
          <a:bodyPr vert="horz" lIns="0" tIns="0" rIns="0" bIns="0" rtlCol="0" anchor="t">
            <a:noAutofit/>
          </a:bodyPr>
          <a:lstStyle/>
          <a:p>
            <a:endParaRPr lang="en-US"/>
          </a:p>
          <a:p>
            <a:endParaRPr lang="en-US">
              <a:latin typeface="Arial"/>
              <a:cs typeface="Arial"/>
            </a:endParaRPr>
          </a:p>
          <a:p>
            <a:endParaRPr lang="en-US"/>
          </a:p>
          <a:p>
            <a:endParaRPr lang="en-US">
              <a:latin typeface="Arial"/>
              <a:cs typeface="Arial"/>
            </a:endParaRPr>
          </a:p>
          <a:p>
            <a:endParaRPr lang="en-US"/>
          </a:p>
        </p:txBody>
      </p:sp>
      <p:sp>
        <p:nvSpPr>
          <p:cNvPr id="4" name="Slide Number Placeholder 3">
            <a:extLst>
              <a:ext uri="{FF2B5EF4-FFF2-40B4-BE49-F238E27FC236}">
                <a16:creationId xmlns:a16="http://schemas.microsoft.com/office/drawing/2014/main" id="{C40677BF-E64F-80A2-3D0F-49DFBAF68B03}"/>
              </a:ext>
            </a:extLst>
          </p:cNvPr>
          <p:cNvSpPr>
            <a:spLocks noGrp="1"/>
          </p:cNvSpPr>
          <p:nvPr>
            <p:ph type="sldNum" sz="quarter" idx="4"/>
          </p:nvPr>
        </p:nvSpPr>
        <p:spPr/>
        <p:txBody>
          <a:bodyPr/>
          <a:lstStyle/>
          <a:p>
            <a:fld id="{28A7D70B-BA5B-454D-9E9C-85AA311AB73C}" type="slidenum">
              <a:rPr lang="en-US" smtClean="0"/>
              <a:pPr/>
              <a:t>48</a:t>
            </a:fld>
            <a:endParaRPr lang="en-US"/>
          </a:p>
        </p:txBody>
      </p:sp>
      <p:sp>
        <p:nvSpPr>
          <p:cNvPr id="5" name="Title 4">
            <a:extLst>
              <a:ext uri="{FF2B5EF4-FFF2-40B4-BE49-F238E27FC236}">
                <a16:creationId xmlns:a16="http://schemas.microsoft.com/office/drawing/2014/main" id="{04BA254A-8C65-0EB8-525A-5B6FA779E54E}"/>
              </a:ext>
            </a:extLst>
          </p:cNvPr>
          <p:cNvSpPr txBox="1">
            <a:spLocks/>
          </p:cNvSpPr>
          <p:nvPr/>
        </p:nvSpPr>
        <p:spPr>
          <a:xfrm>
            <a:off x="419100" y="467724"/>
            <a:ext cx="4981575" cy="609254"/>
          </a:xfrm>
          <a:prstGeom prst="rect">
            <a:avLst/>
          </a:prstGeom>
        </p:spPr>
        <p:txBody>
          <a:bodyPr vert="horz" lIns="0" tIns="0" rIns="0" bIns="0" rtlCol="0" anchor="t">
            <a:normAutofit/>
          </a:bodyPr>
          <a:lstStyle>
            <a:lvl1pPr algn="l" defTabSz="914400" rtl="0" eaLnBrk="1" latinLnBrk="0" hangingPunct="1">
              <a:lnSpc>
                <a:spcPct val="85000"/>
              </a:lnSpc>
              <a:spcBef>
                <a:spcPct val="0"/>
              </a:spcBef>
              <a:spcAft>
                <a:spcPts val="1600"/>
              </a:spcAft>
              <a:buNone/>
              <a:defRPr sz="2800" b="1" i="0" kern="120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stStyle>
          <a:p>
            <a:r>
              <a:rPr lang="en-US">
                <a:latin typeface="Arial Black"/>
              </a:rPr>
              <a:t>FEATURES COMPARISON</a:t>
            </a:r>
          </a:p>
        </p:txBody>
      </p:sp>
      <p:pic>
        <p:nvPicPr>
          <p:cNvPr id="2" name="Picture 1" descr="A screenshot of a computer&#10;&#10;Description automatically generated">
            <a:extLst>
              <a:ext uri="{FF2B5EF4-FFF2-40B4-BE49-F238E27FC236}">
                <a16:creationId xmlns:a16="http://schemas.microsoft.com/office/drawing/2014/main" id="{7D79572A-AE44-14D0-F04F-B0FF3A8D9212}"/>
              </a:ext>
            </a:extLst>
          </p:cNvPr>
          <p:cNvPicPr>
            <a:picLocks noChangeAspect="1"/>
          </p:cNvPicPr>
          <p:nvPr/>
        </p:nvPicPr>
        <p:blipFill rotWithShape="1">
          <a:blip r:embed="rId2"/>
          <a:srcRect b="14184"/>
          <a:stretch/>
        </p:blipFill>
        <p:spPr>
          <a:xfrm>
            <a:off x="419100" y="934102"/>
            <a:ext cx="4705350" cy="5781453"/>
          </a:xfrm>
          <a:prstGeom prst="rect">
            <a:avLst/>
          </a:prstGeom>
          <a:ln w="12700">
            <a:solidFill>
              <a:schemeClr val="bg1">
                <a:lumMod val="50000"/>
              </a:schemeClr>
            </a:solidFill>
          </a:ln>
        </p:spPr>
      </p:pic>
    </p:spTree>
    <p:extLst>
      <p:ext uri="{BB962C8B-B14F-4D97-AF65-F5344CB8AC3E}">
        <p14:creationId xmlns:p14="http://schemas.microsoft.com/office/powerpoint/2010/main" val="1507572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7EA1A-2EF1-96D6-B07D-B171BC45AEE0}"/>
              </a:ext>
            </a:extLst>
          </p:cNvPr>
          <p:cNvSpPr>
            <a:spLocks noGrp="1"/>
          </p:cNvSpPr>
          <p:nvPr>
            <p:ph idx="1"/>
          </p:nvPr>
        </p:nvSpPr>
        <p:spPr>
          <a:xfrm>
            <a:off x="583560" y="1093113"/>
            <a:ext cx="11353800" cy="4381499"/>
          </a:xfrm>
        </p:spPr>
        <p:txBody>
          <a:bodyPr vert="horz" lIns="0" tIns="0" rIns="0" bIns="0" rtlCol="0" anchor="t">
            <a:noAutofit/>
          </a:bodyPr>
          <a:lstStyle/>
          <a:p>
            <a:endParaRPr lang="en-US"/>
          </a:p>
          <a:p>
            <a:endParaRPr lang="en-US">
              <a:latin typeface="Arial"/>
              <a:cs typeface="Arial"/>
            </a:endParaRPr>
          </a:p>
          <a:p>
            <a:endParaRPr lang="en-US"/>
          </a:p>
          <a:p>
            <a:endParaRPr lang="en-US">
              <a:latin typeface="Arial"/>
              <a:cs typeface="Arial"/>
            </a:endParaRPr>
          </a:p>
          <a:p>
            <a:endParaRPr lang="en-US"/>
          </a:p>
        </p:txBody>
      </p:sp>
      <p:sp>
        <p:nvSpPr>
          <p:cNvPr id="4" name="Slide Number Placeholder 3">
            <a:extLst>
              <a:ext uri="{FF2B5EF4-FFF2-40B4-BE49-F238E27FC236}">
                <a16:creationId xmlns:a16="http://schemas.microsoft.com/office/drawing/2014/main" id="{C40677BF-E64F-80A2-3D0F-49DFBAF68B03}"/>
              </a:ext>
            </a:extLst>
          </p:cNvPr>
          <p:cNvSpPr>
            <a:spLocks noGrp="1"/>
          </p:cNvSpPr>
          <p:nvPr>
            <p:ph type="sldNum" sz="quarter" idx="4"/>
          </p:nvPr>
        </p:nvSpPr>
        <p:spPr/>
        <p:txBody>
          <a:bodyPr/>
          <a:lstStyle/>
          <a:p>
            <a:fld id="{28A7D70B-BA5B-454D-9E9C-85AA311AB73C}" type="slidenum">
              <a:rPr lang="en-US" smtClean="0"/>
              <a:pPr/>
              <a:t>49</a:t>
            </a:fld>
            <a:endParaRPr lang="en-US"/>
          </a:p>
        </p:txBody>
      </p:sp>
      <p:graphicFrame>
        <p:nvGraphicFramePr>
          <p:cNvPr id="8" name="Table 5">
            <a:extLst>
              <a:ext uri="{FF2B5EF4-FFF2-40B4-BE49-F238E27FC236}">
                <a16:creationId xmlns:a16="http://schemas.microsoft.com/office/drawing/2014/main" id="{C4F96984-49F4-368D-E595-179CCE3E582B}"/>
              </a:ext>
            </a:extLst>
          </p:cNvPr>
          <p:cNvGraphicFramePr>
            <a:graphicFrameLocks/>
          </p:cNvGraphicFramePr>
          <p:nvPr>
            <p:extLst>
              <p:ext uri="{D42A27DB-BD31-4B8C-83A1-F6EECF244321}">
                <p14:modId xmlns:p14="http://schemas.microsoft.com/office/powerpoint/2010/main" val="2709573201"/>
              </p:ext>
            </p:extLst>
          </p:nvPr>
        </p:nvGraphicFramePr>
        <p:xfrm>
          <a:off x="419100" y="1042112"/>
          <a:ext cx="10616698" cy="5655369"/>
        </p:xfrm>
        <a:graphic>
          <a:graphicData uri="http://schemas.openxmlformats.org/drawingml/2006/table">
            <a:tbl>
              <a:tblPr firstRow="1" bandRow="1">
                <a:tableStyleId>{21E4AEA4-8DFA-4A89-87EB-49C32662AFE0}</a:tableStyleId>
              </a:tblPr>
              <a:tblGrid>
                <a:gridCol w="5308349">
                  <a:extLst>
                    <a:ext uri="{9D8B030D-6E8A-4147-A177-3AD203B41FA5}">
                      <a16:colId xmlns:a16="http://schemas.microsoft.com/office/drawing/2014/main" val="1880727806"/>
                    </a:ext>
                  </a:extLst>
                </a:gridCol>
                <a:gridCol w="5308349">
                  <a:extLst>
                    <a:ext uri="{9D8B030D-6E8A-4147-A177-3AD203B41FA5}">
                      <a16:colId xmlns:a16="http://schemas.microsoft.com/office/drawing/2014/main" val="604011256"/>
                    </a:ext>
                  </a:extLst>
                </a:gridCol>
              </a:tblGrid>
              <a:tr h="227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lt1"/>
                          </a:solidFill>
                          <a:latin typeface="Poppins Black"/>
                          <a:ea typeface="+mn-ea"/>
                          <a:cs typeface="Poppins Black"/>
                        </a:rPr>
                        <a:t>OPTION 1: TECHNOLOGY: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lt1"/>
                          </a:solidFill>
                          <a:latin typeface="Poppins Black"/>
                          <a:ea typeface="+mn-ea"/>
                          <a:cs typeface="Poppins Black"/>
                        </a:rPr>
                        <a:t>OPTION 2: </a:t>
                      </a:r>
                      <a:r>
                        <a:rPr lang="en-US" sz="1600" b="0" kern="1200" noProof="0">
                          <a:solidFill>
                            <a:schemeClr val="lt1"/>
                          </a:solidFill>
                          <a:latin typeface="Poppins Black"/>
                          <a:ea typeface="+mn-ea"/>
                          <a:cs typeface="Poppins Black"/>
                        </a:rPr>
                        <a:t>POWER PLATFORMS</a:t>
                      </a:r>
                      <a:r>
                        <a:rPr lang="en-US" sz="1600" b="0" kern="1200">
                          <a:solidFill>
                            <a:schemeClr val="lt1"/>
                          </a:solidFill>
                          <a:latin typeface="Poppins Black"/>
                          <a:ea typeface="+mn-ea"/>
                          <a:cs typeface="Poppins Black"/>
                        </a:rPr>
                        <a:t> </a:t>
                      </a:r>
                    </a:p>
                  </a:txBody>
                  <a:tcPr/>
                </a:tc>
                <a:extLst>
                  <a:ext uri="{0D108BD9-81ED-4DB2-BD59-A6C34878D82A}">
                    <a16:rowId xmlns:a16="http://schemas.microsoft.com/office/drawing/2014/main" val="3707318324"/>
                  </a:ext>
                </a:extLst>
              </a:tr>
              <a:tr h="227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a:t>3RD PARTY VENDOR DEVELOPMENT</a:t>
                      </a:r>
                      <a:endParaRPr lang="en-US" sz="1050" b="1">
                        <a:latin typeface="Poppins"/>
                        <a:cs typeface="Poppins"/>
                      </a:endParaRPr>
                    </a:p>
                  </a:txBody>
                  <a:tcPr/>
                </a:tc>
                <a:tc>
                  <a:txBody>
                    <a:bodyPr/>
                    <a:lstStyle/>
                    <a:p>
                      <a:pPr lvl="0" algn="l">
                        <a:lnSpc>
                          <a:spcPct val="100000"/>
                        </a:lnSpc>
                        <a:spcBef>
                          <a:spcPts val="0"/>
                        </a:spcBef>
                        <a:spcAft>
                          <a:spcPts val="0"/>
                        </a:spcAft>
                        <a:buNone/>
                      </a:pPr>
                      <a:r>
                        <a:rPr lang="en-US" sz="1050" b="1" kern="1200">
                          <a:solidFill>
                            <a:schemeClr val="tx1"/>
                          </a:solidFill>
                          <a:latin typeface="+mn-lt"/>
                          <a:ea typeface="+mn-ea"/>
                          <a:cs typeface="+mn-cs"/>
                        </a:rPr>
                        <a:t>MOMENTUM </a:t>
                      </a:r>
                      <a:r>
                        <a:rPr lang="en-US" sz="1050" b="1">
                          <a:solidFill>
                            <a:schemeClr val="tx1"/>
                          </a:solidFill>
                        </a:rPr>
                        <a:t>DEVELOPMENT</a:t>
                      </a:r>
                      <a:endParaRPr lang="en-US" sz="1050" b="1" u="none" strike="noStrike" noProof="0">
                        <a:solidFill>
                          <a:schemeClr val="tx1"/>
                        </a:solidFill>
                      </a:endParaRPr>
                    </a:p>
                  </a:txBody>
                  <a:tcPr/>
                </a:tc>
                <a:extLst>
                  <a:ext uri="{0D108BD9-81ED-4DB2-BD59-A6C34878D82A}">
                    <a16:rowId xmlns:a16="http://schemas.microsoft.com/office/drawing/2014/main" val="3317114441"/>
                  </a:ext>
                </a:extLst>
              </a:tr>
              <a:tr h="5068629">
                <a:tc>
                  <a:txBody>
                    <a:bodyPr/>
                    <a:lstStyle/>
                    <a:p>
                      <a:pPr marL="0" lvl="0" indent="0" algn="l">
                        <a:lnSpc>
                          <a:spcPct val="100000"/>
                        </a:lnSpc>
                        <a:spcBef>
                          <a:spcPts val="100"/>
                        </a:spcBef>
                        <a:spcAft>
                          <a:spcPts val="0"/>
                        </a:spcAft>
                        <a:buNone/>
                      </a:pPr>
                      <a:endParaRPr lang="en-GB" sz="1400" b="0" u="none" strike="noStrike" noProof="0"/>
                    </a:p>
                    <a:p>
                      <a:pPr marL="171450" lvl="0" indent="0" algn="l">
                        <a:lnSpc>
                          <a:spcPct val="100000"/>
                        </a:lnSpc>
                        <a:spcBef>
                          <a:spcPts val="100"/>
                        </a:spcBef>
                        <a:spcAft>
                          <a:spcPts val="0"/>
                        </a:spcAft>
                        <a:buFont typeface="Arial"/>
                        <a:buChar char="•"/>
                      </a:pPr>
                      <a:r>
                        <a:rPr lang="en-GB" sz="1400" b="1" u="none" strike="noStrike" noProof="0"/>
                        <a:t>Technology Agnostic</a:t>
                      </a:r>
                    </a:p>
                    <a:p>
                      <a:pPr marL="171450" lvl="0" indent="0" algn="l">
                        <a:lnSpc>
                          <a:spcPct val="100000"/>
                        </a:lnSpc>
                        <a:spcBef>
                          <a:spcPts val="100"/>
                        </a:spcBef>
                        <a:spcAft>
                          <a:spcPts val="0"/>
                        </a:spcAft>
                        <a:buNone/>
                      </a:pPr>
                      <a:endParaRPr lang="en-GB" sz="1400" b="1" u="none" strike="noStrike" noProof="0"/>
                    </a:p>
                    <a:p>
                      <a:pPr marL="171450" lvl="0" indent="0" algn="l">
                        <a:lnSpc>
                          <a:spcPct val="100000"/>
                        </a:lnSpc>
                        <a:spcBef>
                          <a:spcPts val="100"/>
                        </a:spcBef>
                        <a:spcAft>
                          <a:spcPts val="0"/>
                        </a:spcAft>
                        <a:buFont typeface="Arial"/>
                        <a:buChar char="•"/>
                      </a:pPr>
                      <a:r>
                        <a:rPr lang="en-GB" sz="1400" b="1" u="none" strike="noStrike" noProof="0"/>
                        <a:t>Complex Logic</a:t>
                      </a:r>
                    </a:p>
                    <a:p>
                      <a:pPr marL="171450" lvl="0" indent="0" algn="l">
                        <a:lnSpc>
                          <a:spcPct val="100000"/>
                        </a:lnSpc>
                        <a:spcBef>
                          <a:spcPts val="100"/>
                        </a:spcBef>
                        <a:spcAft>
                          <a:spcPts val="0"/>
                        </a:spcAft>
                        <a:buNone/>
                      </a:pPr>
                      <a:endParaRPr lang="en-GB" sz="1400" b="1" u="none" strike="noStrike" noProof="0"/>
                    </a:p>
                    <a:p>
                      <a:pPr marL="171450" lvl="0" indent="0" algn="l">
                        <a:lnSpc>
                          <a:spcPct val="100000"/>
                        </a:lnSpc>
                        <a:spcBef>
                          <a:spcPts val="100"/>
                        </a:spcBef>
                        <a:spcAft>
                          <a:spcPts val="0"/>
                        </a:spcAft>
                        <a:buFont typeface="Arial"/>
                        <a:buChar char="•"/>
                      </a:pPr>
                      <a:r>
                        <a:rPr lang="en-GB" sz="1400" b="1" u="none" strike="noStrike" noProof="0"/>
                        <a:t>No license cost</a:t>
                      </a:r>
                    </a:p>
                    <a:p>
                      <a:pPr marL="171450" lvl="0" indent="0" algn="l">
                        <a:lnSpc>
                          <a:spcPct val="100000"/>
                        </a:lnSpc>
                        <a:spcBef>
                          <a:spcPts val="100"/>
                        </a:spcBef>
                        <a:spcAft>
                          <a:spcPts val="0"/>
                        </a:spcAft>
                        <a:buNone/>
                      </a:pPr>
                      <a:endParaRPr lang="en-GB" sz="1400" b="1" u="none" strike="noStrike" noProof="0"/>
                    </a:p>
                    <a:p>
                      <a:pPr marL="171450" lvl="0" indent="0" algn="l">
                        <a:lnSpc>
                          <a:spcPct val="100000"/>
                        </a:lnSpc>
                        <a:spcBef>
                          <a:spcPts val="100"/>
                        </a:spcBef>
                        <a:spcAft>
                          <a:spcPts val="0"/>
                        </a:spcAft>
                        <a:buFont typeface="Arial"/>
                        <a:buChar char="•"/>
                      </a:pPr>
                      <a:r>
                        <a:rPr lang="en-GB" sz="1400" b="1" u="none" strike="noStrike" noProof="0"/>
                        <a:t>Cross-Platform Compatibility</a:t>
                      </a:r>
                    </a:p>
                    <a:p>
                      <a:pPr marL="171450" lvl="0" indent="0" algn="l">
                        <a:lnSpc>
                          <a:spcPct val="100000"/>
                        </a:lnSpc>
                        <a:spcBef>
                          <a:spcPts val="100"/>
                        </a:spcBef>
                        <a:spcAft>
                          <a:spcPts val="0"/>
                        </a:spcAft>
                        <a:buNone/>
                      </a:pPr>
                      <a:endParaRPr lang="en-GB" sz="1400" b="1" u="none" strike="noStrike" noProof="0"/>
                    </a:p>
                    <a:p>
                      <a:pPr marL="171450" lvl="0" indent="0" algn="l">
                        <a:lnSpc>
                          <a:spcPct val="100000"/>
                        </a:lnSpc>
                        <a:spcBef>
                          <a:spcPts val="100"/>
                        </a:spcBef>
                        <a:spcAft>
                          <a:spcPts val="0"/>
                        </a:spcAft>
                        <a:buFont typeface="Arial"/>
                        <a:buChar char="•"/>
                      </a:pPr>
                      <a:r>
                        <a:rPr lang="en-GB" sz="1400" b="1" u="none" strike="noStrike" noProof="0"/>
                        <a:t>Open Source Tools</a:t>
                      </a:r>
                      <a:endParaRPr lang="en-GB" sz="1400" b="0" u="none" strike="noStrike" noProof="0"/>
                    </a:p>
                    <a:p>
                      <a:pPr marL="171450" lvl="0" indent="0" algn="l">
                        <a:lnSpc>
                          <a:spcPct val="100000"/>
                        </a:lnSpc>
                        <a:spcBef>
                          <a:spcPts val="100"/>
                        </a:spcBef>
                        <a:spcAft>
                          <a:spcPts val="0"/>
                        </a:spcAft>
                        <a:buFont typeface="Arial"/>
                        <a:buChar char="•"/>
                      </a:pPr>
                      <a:endParaRPr lang="en-GB" sz="1000" b="0" u="none" strike="noStrike" noProof="0"/>
                    </a:p>
                  </a:txBody>
                  <a:tcPr/>
                </a:tc>
                <a:tc>
                  <a:txBody>
                    <a:bodyPr/>
                    <a:lstStyle/>
                    <a:p>
                      <a:pPr marL="171450" lvl="0" indent="0" algn="l">
                        <a:lnSpc>
                          <a:spcPct val="100000"/>
                        </a:lnSpc>
                        <a:spcBef>
                          <a:spcPts val="100"/>
                        </a:spcBef>
                        <a:spcAft>
                          <a:spcPts val="0"/>
                        </a:spcAft>
                        <a:buFont typeface="Arial"/>
                        <a:buChar char="•"/>
                      </a:pPr>
                      <a:endParaRPr lang="en-GB" sz="1200" b="1" u="none" strike="noStrike" noProof="0"/>
                    </a:p>
                    <a:p>
                      <a:pPr marL="171450" lvl="0" indent="0" algn="l">
                        <a:lnSpc>
                          <a:spcPct val="100000"/>
                        </a:lnSpc>
                        <a:spcBef>
                          <a:spcPts val="100"/>
                        </a:spcBef>
                        <a:spcAft>
                          <a:spcPts val="0"/>
                        </a:spcAft>
                        <a:buFont typeface="Arial"/>
                        <a:buChar char="•"/>
                      </a:pPr>
                      <a:r>
                        <a:rPr lang="en-GB" sz="1400" b="1" u="none" strike="noStrike" noProof="0"/>
                        <a:t>No upfront development cost</a:t>
                      </a:r>
                      <a:endParaRPr lang="en-GB" sz="1400" b="0" u="none" strike="noStrike" noProof="0"/>
                    </a:p>
                    <a:p>
                      <a:pPr marL="171450" lvl="0" indent="0" algn="l">
                        <a:lnSpc>
                          <a:spcPct val="100000"/>
                        </a:lnSpc>
                        <a:spcBef>
                          <a:spcPts val="100"/>
                        </a:spcBef>
                        <a:spcAft>
                          <a:spcPts val="0"/>
                        </a:spcAft>
                        <a:buNone/>
                      </a:pPr>
                      <a:endParaRPr lang="en-GB" sz="1400" b="1" u="none" strike="noStrike" noProof="0"/>
                    </a:p>
                    <a:p>
                      <a:pPr marL="171450" lvl="0" indent="0" algn="l">
                        <a:lnSpc>
                          <a:spcPct val="100000"/>
                        </a:lnSpc>
                        <a:spcBef>
                          <a:spcPts val="100"/>
                        </a:spcBef>
                        <a:spcAft>
                          <a:spcPts val="0"/>
                        </a:spcAft>
                        <a:buFont typeface="Arial"/>
                        <a:buChar char="•"/>
                      </a:pPr>
                      <a:r>
                        <a:rPr lang="en-GB" sz="1400" b="1" u="none" strike="noStrike" noProof="0"/>
                        <a:t>Additional features at no extra cost</a:t>
                      </a:r>
                    </a:p>
                    <a:p>
                      <a:pPr marL="171450" lvl="0" indent="0" algn="l">
                        <a:lnSpc>
                          <a:spcPct val="100000"/>
                        </a:lnSpc>
                        <a:spcBef>
                          <a:spcPts val="100"/>
                        </a:spcBef>
                        <a:spcAft>
                          <a:spcPts val="0"/>
                        </a:spcAft>
                        <a:buNone/>
                      </a:pPr>
                      <a:endParaRPr lang="en-GB" sz="1400" b="1" u="none" strike="noStrike" noProof="0"/>
                    </a:p>
                    <a:p>
                      <a:pPr marL="171450" lvl="0" indent="0" algn="l">
                        <a:lnSpc>
                          <a:spcPct val="100000"/>
                        </a:lnSpc>
                        <a:spcBef>
                          <a:spcPts val="100"/>
                        </a:spcBef>
                        <a:spcAft>
                          <a:spcPts val="0"/>
                        </a:spcAft>
                        <a:buFont typeface="Arial"/>
                        <a:buChar char="•"/>
                      </a:pPr>
                      <a:r>
                        <a:rPr lang="en-GB" sz="1400" b="1" u="none" strike="noStrike" noProof="0"/>
                        <a:t>Integration with Microsoft 365</a:t>
                      </a:r>
                    </a:p>
                    <a:p>
                      <a:pPr marL="171450" lvl="0" indent="0" algn="l">
                        <a:lnSpc>
                          <a:spcPct val="100000"/>
                        </a:lnSpc>
                        <a:spcBef>
                          <a:spcPts val="100"/>
                        </a:spcBef>
                        <a:spcAft>
                          <a:spcPts val="0"/>
                        </a:spcAft>
                        <a:buNone/>
                      </a:pPr>
                      <a:endParaRPr lang="en-GB" sz="1400" b="1" u="none" strike="noStrike" noProof="0"/>
                    </a:p>
                    <a:p>
                      <a:pPr marL="171450" lvl="0" indent="0" algn="l">
                        <a:lnSpc>
                          <a:spcPct val="100000"/>
                        </a:lnSpc>
                        <a:spcBef>
                          <a:spcPts val="100"/>
                        </a:spcBef>
                        <a:spcAft>
                          <a:spcPts val="0"/>
                        </a:spcAft>
                        <a:buFont typeface="Arial"/>
                        <a:buChar char="•"/>
                      </a:pPr>
                      <a:r>
                        <a:rPr lang="en-GB" sz="1400" b="1" u="none" strike="noStrike" noProof="0"/>
                        <a:t>Data Integration</a:t>
                      </a:r>
                    </a:p>
                    <a:p>
                      <a:pPr marL="171450" lvl="0" indent="0" algn="l">
                        <a:lnSpc>
                          <a:spcPct val="100000"/>
                        </a:lnSpc>
                        <a:spcBef>
                          <a:spcPts val="100"/>
                        </a:spcBef>
                        <a:spcAft>
                          <a:spcPts val="0"/>
                        </a:spcAft>
                        <a:buNone/>
                      </a:pPr>
                      <a:endParaRPr lang="en-GB" sz="1400" b="1" u="none" strike="noStrike" noProof="0"/>
                    </a:p>
                    <a:p>
                      <a:pPr marL="171450" lvl="0" indent="0" algn="l">
                        <a:lnSpc>
                          <a:spcPct val="100000"/>
                        </a:lnSpc>
                        <a:spcBef>
                          <a:spcPts val="100"/>
                        </a:spcBef>
                        <a:spcAft>
                          <a:spcPts val="0"/>
                        </a:spcAft>
                        <a:buFont typeface="Arial"/>
                        <a:buChar char="•"/>
                      </a:pPr>
                      <a:r>
                        <a:rPr lang="en-GB" sz="1400" b="1" u="none" strike="noStrike" noProof="0"/>
                        <a:t>Scalability</a:t>
                      </a:r>
                    </a:p>
                    <a:p>
                      <a:pPr marL="171450" lvl="0" indent="0" algn="l">
                        <a:lnSpc>
                          <a:spcPct val="100000"/>
                        </a:lnSpc>
                        <a:spcBef>
                          <a:spcPts val="100"/>
                        </a:spcBef>
                        <a:spcAft>
                          <a:spcPts val="0"/>
                        </a:spcAft>
                        <a:buNone/>
                      </a:pPr>
                      <a:endParaRPr lang="en-GB" sz="1400" b="1" u="none" strike="noStrike" noProof="0"/>
                    </a:p>
                    <a:p>
                      <a:pPr marL="171450" lvl="0" indent="0" algn="l">
                        <a:lnSpc>
                          <a:spcPct val="100000"/>
                        </a:lnSpc>
                        <a:spcBef>
                          <a:spcPts val="100"/>
                        </a:spcBef>
                        <a:spcAft>
                          <a:spcPts val="0"/>
                        </a:spcAft>
                        <a:buFont typeface="Arial"/>
                        <a:buChar char="•"/>
                      </a:pPr>
                      <a:r>
                        <a:rPr lang="en-GB" sz="1400" b="1" u="none" strike="noStrike" noProof="0"/>
                        <a:t>Free Map data</a:t>
                      </a:r>
                    </a:p>
                    <a:p>
                      <a:pPr marL="171450" lvl="0" indent="0" algn="l">
                        <a:lnSpc>
                          <a:spcPct val="100000"/>
                        </a:lnSpc>
                        <a:spcBef>
                          <a:spcPts val="100"/>
                        </a:spcBef>
                        <a:spcAft>
                          <a:spcPts val="0"/>
                        </a:spcAft>
                        <a:buFont typeface="Arial"/>
                        <a:buChar char="•"/>
                      </a:pPr>
                      <a:endParaRPr lang="en-GB" sz="1000" b="0" u="none" strike="noStrike" noProof="0"/>
                    </a:p>
                  </a:txBody>
                  <a:tcPr/>
                </a:tc>
                <a:extLst>
                  <a:ext uri="{0D108BD9-81ED-4DB2-BD59-A6C34878D82A}">
                    <a16:rowId xmlns:a16="http://schemas.microsoft.com/office/drawing/2014/main" val="3008156387"/>
                  </a:ext>
                </a:extLst>
              </a:tr>
            </a:tbl>
          </a:graphicData>
        </a:graphic>
      </p:graphicFrame>
      <p:sp>
        <p:nvSpPr>
          <p:cNvPr id="5" name="Title 4">
            <a:extLst>
              <a:ext uri="{FF2B5EF4-FFF2-40B4-BE49-F238E27FC236}">
                <a16:creationId xmlns:a16="http://schemas.microsoft.com/office/drawing/2014/main" id="{77449D3B-1289-3918-7C9F-2210B694BD57}"/>
              </a:ext>
            </a:extLst>
          </p:cNvPr>
          <p:cNvSpPr txBox="1">
            <a:spLocks/>
          </p:cNvSpPr>
          <p:nvPr/>
        </p:nvSpPr>
        <p:spPr>
          <a:xfrm>
            <a:off x="419100" y="467724"/>
            <a:ext cx="11353800" cy="609254"/>
          </a:xfrm>
          <a:prstGeom prst="rect">
            <a:avLst/>
          </a:prstGeom>
        </p:spPr>
        <p:txBody>
          <a:bodyPr vert="horz" lIns="0" tIns="0" rIns="0" bIns="0" rtlCol="0" anchor="t">
            <a:normAutofit/>
          </a:bodyPr>
          <a:lstStyle>
            <a:lvl1pPr algn="l" defTabSz="914400" rtl="0" eaLnBrk="1" latinLnBrk="0" hangingPunct="1">
              <a:lnSpc>
                <a:spcPct val="85000"/>
              </a:lnSpc>
              <a:spcBef>
                <a:spcPct val="0"/>
              </a:spcBef>
              <a:spcAft>
                <a:spcPts val="1600"/>
              </a:spcAft>
              <a:buNone/>
              <a:defRPr sz="2800" b="1" i="0" kern="120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stStyle>
          <a:p>
            <a:r>
              <a:rPr lang="en-US">
                <a:latin typeface="Arial Black"/>
              </a:rPr>
              <a:t>APPROACHES: PROS</a:t>
            </a:r>
            <a:endParaRPr lang="en-GB"/>
          </a:p>
        </p:txBody>
      </p:sp>
    </p:spTree>
    <p:extLst>
      <p:ext uri="{BB962C8B-B14F-4D97-AF65-F5344CB8AC3E}">
        <p14:creationId xmlns:p14="http://schemas.microsoft.com/office/powerpoint/2010/main" val="1071020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0B189C4A-EC40-B71A-DB92-D6739AED5AF0}"/>
              </a:ext>
            </a:extLst>
          </p:cNvPr>
          <p:cNvSpPr txBox="1"/>
          <p:nvPr/>
        </p:nvSpPr>
        <p:spPr>
          <a:xfrm>
            <a:off x="3021593" y="1198381"/>
            <a:ext cx="4366725" cy="1215333"/>
          </a:xfrm>
          <a:prstGeom prst="rect">
            <a:avLst/>
          </a:prstGeom>
          <a:noFill/>
        </p:spPr>
        <p:txBody>
          <a:bodyPr wrap="square" lIns="91440" tIns="45720" rIns="91440" bIns="45720" anchor="t">
            <a:spAutoFit/>
          </a:bodyPr>
          <a:lstStyle/>
          <a:p>
            <a:pPr marL="127000">
              <a:lnSpc>
                <a:spcPct val="150000"/>
              </a:lnSpc>
            </a:pPr>
            <a:r>
              <a:rPr lang="en-GB" sz="1050" b="1" i="0">
                <a:solidFill>
                  <a:srgbClr val="374151"/>
                </a:solidFill>
                <a:effectLst/>
                <a:latin typeface="Poppins"/>
                <a:cs typeface="Poppins"/>
              </a:rPr>
              <a:t>Name of Persona:</a:t>
            </a:r>
            <a:r>
              <a:rPr lang="en-GB" sz="1050">
                <a:solidFill>
                  <a:srgbClr val="374151"/>
                </a:solidFill>
                <a:latin typeface="Poppins"/>
                <a:cs typeface="Poppins"/>
              </a:rPr>
              <a:t> </a:t>
            </a:r>
            <a:r>
              <a:rPr lang="en-GB" sz="1050" b="1">
                <a:solidFill>
                  <a:srgbClr val="374151"/>
                </a:solidFill>
                <a:latin typeface="Poppins"/>
                <a:cs typeface="Poppins"/>
              </a:rPr>
              <a:t> </a:t>
            </a:r>
            <a:r>
              <a:rPr lang="en-GB" sz="1050">
                <a:solidFill>
                  <a:srgbClr val="374151"/>
                </a:solidFill>
                <a:latin typeface="Poppins"/>
                <a:cs typeface="Poppins"/>
              </a:rPr>
              <a:t>Business Leaders &amp; Project Managers </a:t>
            </a:r>
            <a:br>
              <a:rPr lang="en-GB" sz="1050">
                <a:solidFill>
                  <a:srgbClr val="374151"/>
                </a:solidFill>
                <a:latin typeface="Poppins"/>
                <a:cs typeface="Poppins"/>
              </a:rPr>
            </a:br>
            <a:br>
              <a:rPr lang="en-GB" sz="1050" b="1" i="0">
                <a:effectLst/>
                <a:latin typeface="Poppins" panose="00000500000000000000" pitchFamily="2" charset="0"/>
                <a:cs typeface="Poppins" panose="00000500000000000000" pitchFamily="2" charset="0"/>
              </a:rPr>
            </a:br>
            <a:r>
              <a:rPr lang="en-GB" sz="1050" b="1">
                <a:solidFill>
                  <a:srgbClr val="374151"/>
                </a:solidFill>
                <a:latin typeface="Poppins"/>
                <a:cs typeface="Poppins"/>
              </a:rPr>
              <a:t>Role:</a:t>
            </a:r>
            <a:r>
              <a:rPr lang="en-GB" sz="1050">
                <a:solidFill>
                  <a:srgbClr val="374151"/>
                </a:solidFill>
                <a:latin typeface="Poppins"/>
                <a:cs typeface="Poppins"/>
              </a:rPr>
              <a:t> </a:t>
            </a:r>
            <a:r>
              <a:rPr lang="en-GB" sz="900" i="1">
                <a:solidFill>
                  <a:srgbClr val="374151"/>
                </a:solidFill>
                <a:latin typeface="Poppins"/>
                <a:cs typeface="Poppins"/>
              </a:rPr>
              <a:t>Familiar with account teams and account event </a:t>
            </a:r>
            <a:r>
              <a:rPr lang="en-GB" sz="900" b="1" i="1">
                <a:solidFill>
                  <a:srgbClr val="374151"/>
                </a:solidFill>
                <a:latin typeface="Poppins"/>
                <a:cs typeface="Poppins"/>
              </a:rPr>
              <a:t>scheduling</a:t>
            </a:r>
            <a:r>
              <a:rPr lang="en-GB" sz="900" i="1">
                <a:solidFill>
                  <a:srgbClr val="374151"/>
                </a:solidFill>
                <a:latin typeface="Poppins"/>
                <a:cs typeface="Poppins"/>
              </a:rPr>
              <a:t>, communicates with Clients' to understand </a:t>
            </a:r>
            <a:r>
              <a:rPr lang="en-GB" sz="900" b="1" i="1">
                <a:solidFill>
                  <a:srgbClr val="374151"/>
                </a:solidFill>
                <a:latin typeface="Poppins"/>
                <a:cs typeface="Poppins"/>
              </a:rPr>
              <a:t>number of events</a:t>
            </a:r>
            <a:r>
              <a:rPr lang="en-GB" sz="900" i="1">
                <a:solidFill>
                  <a:srgbClr val="374151"/>
                </a:solidFill>
                <a:latin typeface="Poppins"/>
                <a:cs typeface="Poppins"/>
              </a:rPr>
              <a:t>, </a:t>
            </a:r>
            <a:r>
              <a:rPr lang="en-GB" sz="900" b="1" i="1">
                <a:solidFill>
                  <a:srgbClr val="374151"/>
                </a:solidFill>
                <a:latin typeface="Poppins"/>
                <a:cs typeface="Poppins"/>
              </a:rPr>
              <a:t>event details</a:t>
            </a:r>
            <a:r>
              <a:rPr lang="en-GB" sz="900" i="1">
                <a:solidFill>
                  <a:srgbClr val="374151"/>
                </a:solidFill>
                <a:latin typeface="Poppins"/>
                <a:cs typeface="Poppins"/>
              </a:rPr>
              <a:t>, </a:t>
            </a:r>
            <a:r>
              <a:rPr lang="en-GB" sz="900" b="1" i="1">
                <a:solidFill>
                  <a:srgbClr val="374151"/>
                </a:solidFill>
                <a:latin typeface="Poppins"/>
                <a:cs typeface="Poppins"/>
              </a:rPr>
              <a:t>scope</a:t>
            </a:r>
            <a:r>
              <a:rPr lang="en-GB" sz="900" i="1">
                <a:solidFill>
                  <a:srgbClr val="374151"/>
                </a:solidFill>
                <a:latin typeface="Poppins"/>
                <a:cs typeface="Poppins"/>
              </a:rPr>
              <a:t> and </a:t>
            </a:r>
            <a:r>
              <a:rPr lang="en-GB" sz="900" b="1" i="1">
                <a:solidFill>
                  <a:srgbClr val="374151"/>
                </a:solidFill>
                <a:latin typeface="Poppins"/>
                <a:cs typeface="Poppins"/>
              </a:rPr>
              <a:t>timing</a:t>
            </a:r>
            <a:r>
              <a:rPr lang="en-GB" sz="900" i="1">
                <a:solidFill>
                  <a:srgbClr val="374151"/>
                </a:solidFill>
                <a:latin typeface="Poppins"/>
                <a:cs typeface="Poppins"/>
              </a:rPr>
              <a:t> for execution</a:t>
            </a:r>
          </a:p>
        </p:txBody>
      </p:sp>
      <p:sp>
        <p:nvSpPr>
          <p:cNvPr id="4" name="Title 3">
            <a:extLst>
              <a:ext uri="{FF2B5EF4-FFF2-40B4-BE49-F238E27FC236}">
                <a16:creationId xmlns:a16="http://schemas.microsoft.com/office/drawing/2014/main" id="{E14C31C7-AEB3-A4DA-DF4F-C25E1D91FE89}"/>
              </a:ext>
            </a:extLst>
          </p:cNvPr>
          <p:cNvSpPr>
            <a:spLocks noGrp="1"/>
          </p:cNvSpPr>
          <p:nvPr>
            <p:ph type="title"/>
          </p:nvPr>
        </p:nvSpPr>
        <p:spPr>
          <a:xfrm>
            <a:off x="419100" y="495301"/>
            <a:ext cx="11354100" cy="321425"/>
          </a:xfrm>
        </p:spPr>
        <p:txBody>
          <a:bodyPr>
            <a:normAutofit fontScale="90000"/>
          </a:bodyPr>
          <a:lstStyle/>
          <a:p>
            <a:r>
              <a:rPr lang="en-US"/>
              <a:t>USER PERSONA</a:t>
            </a:r>
          </a:p>
        </p:txBody>
      </p:sp>
      <p:sp>
        <p:nvSpPr>
          <p:cNvPr id="3" name="Slide Number Placeholder 2">
            <a:extLst>
              <a:ext uri="{FF2B5EF4-FFF2-40B4-BE49-F238E27FC236}">
                <a16:creationId xmlns:a16="http://schemas.microsoft.com/office/drawing/2014/main" id="{DF9485AE-4FEF-CAA8-36C0-D37F26A54742}"/>
              </a:ext>
            </a:extLst>
          </p:cNvPr>
          <p:cNvSpPr>
            <a:spLocks noGrp="1"/>
          </p:cNvSpPr>
          <p:nvPr>
            <p:ph type="sldNum" idx="12"/>
          </p:nvPr>
        </p:nvSpPr>
        <p:spPr>
          <a:xfrm>
            <a:off x="9255910" y="137659"/>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panose="00000500000000000000" pitchFamily="2" charset="0"/>
                <a:ea typeface="Poppins" panose="00000500000000000000" pitchFamily="2" charset="0"/>
                <a:cs typeface="Poppins" panose="00000500000000000000" pitchFamily="2" charset="0"/>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a:t>
            </a:fld>
            <a:endParaRPr lang="en"/>
          </a:p>
        </p:txBody>
      </p:sp>
      <p:cxnSp>
        <p:nvCxnSpPr>
          <p:cNvPr id="19" name="Straight Connector 18">
            <a:extLst>
              <a:ext uri="{FF2B5EF4-FFF2-40B4-BE49-F238E27FC236}">
                <a16:creationId xmlns:a16="http://schemas.microsoft.com/office/drawing/2014/main" id="{D52D478A-6714-4AD5-EE6F-99F656E5E024}"/>
              </a:ext>
            </a:extLst>
          </p:cNvPr>
          <p:cNvCxnSpPr>
            <a:cxnSpLocks/>
          </p:cNvCxnSpPr>
          <p:nvPr/>
        </p:nvCxnSpPr>
        <p:spPr>
          <a:xfrm>
            <a:off x="7274560" y="5063794"/>
            <a:ext cx="3498168" cy="0"/>
          </a:xfrm>
          <a:prstGeom prst="line">
            <a:avLst/>
          </a:prstGeom>
          <a:ln w="254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Picture Placeholder 1">
            <a:extLst>
              <a:ext uri="{FF2B5EF4-FFF2-40B4-BE49-F238E27FC236}">
                <a16:creationId xmlns:a16="http://schemas.microsoft.com/office/drawing/2014/main" id="{EE9412E0-1DF8-2CF3-A7A9-CE2FDA605CF2}"/>
              </a:ext>
            </a:extLst>
          </p:cNvPr>
          <p:cNvSpPr txBox="1">
            <a:spLocks/>
          </p:cNvSpPr>
          <p:nvPr/>
        </p:nvSpPr>
        <p:spPr>
          <a:xfrm>
            <a:off x="3027892" y="2723491"/>
            <a:ext cx="3970622" cy="3409910"/>
          </a:xfrm>
          <a:prstGeom prst="rect">
            <a:avLst/>
          </a:prstGeom>
          <a:noFill/>
        </p:spPr>
        <p:txBody>
          <a:bodyPr lIns="182880" tIns="137160" rIns="182880" bIns="45720" anchor="t"/>
          <a:lstStyle/>
          <a:p>
            <a:pPr marL="171450" indent="-171450">
              <a:buFont typeface="Calibri"/>
              <a:buChar char="-"/>
            </a:pPr>
            <a:r>
              <a:rPr lang="en-GB" sz="1050">
                <a:latin typeface="Poppins"/>
                <a:cs typeface="Poppins"/>
              </a:rPr>
              <a:t>As a Business Leader or Project manager, I would like to have one location to track events for my client campaigns.</a:t>
            </a:r>
            <a:br>
              <a:rPr lang="en-GB" sz="1050">
                <a:latin typeface="Poppins"/>
                <a:cs typeface="Poppins"/>
              </a:rPr>
            </a:br>
            <a:endParaRPr lang="en-GB" sz="1050">
              <a:latin typeface="Poppins"/>
              <a:cs typeface="Poppins"/>
            </a:endParaRPr>
          </a:p>
          <a:p>
            <a:pPr marL="171450" indent="-171450">
              <a:buFont typeface="Calibri"/>
              <a:buChar char="-"/>
            </a:pPr>
            <a:r>
              <a:rPr lang="en-GB" sz="1050">
                <a:latin typeface="Poppins"/>
                <a:cs typeface="Poppins"/>
              </a:rPr>
              <a:t>View upcoming, past, and scheduled events in a list and a calendar. I sometimes am required to provide Client with lists of events per region or team</a:t>
            </a:r>
            <a:br>
              <a:rPr lang="en-GB" sz="1050">
                <a:latin typeface="Poppins"/>
                <a:cs typeface="Poppins"/>
              </a:rPr>
            </a:br>
            <a:endParaRPr lang="en-GB" sz="1050">
              <a:latin typeface="Poppins"/>
              <a:cs typeface="Poppins"/>
            </a:endParaRPr>
          </a:p>
          <a:p>
            <a:pPr marL="171450" indent="-171450">
              <a:buFont typeface="Calibri"/>
              <a:buChar char="-"/>
            </a:pPr>
            <a:r>
              <a:rPr lang="en-GB" sz="1050">
                <a:latin typeface="Poppins"/>
                <a:cs typeface="Poppins"/>
              </a:rPr>
              <a:t>All of my events require a unique QR code, I would like to tie each event with a QR code in an easier way to control and test. </a:t>
            </a:r>
            <a:br>
              <a:rPr lang="en-GB" sz="1050">
                <a:latin typeface="Poppins"/>
                <a:cs typeface="Poppins"/>
              </a:rPr>
            </a:br>
            <a:endParaRPr lang="en-GB" sz="1050">
              <a:latin typeface="Poppins"/>
              <a:cs typeface="Poppins"/>
            </a:endParaRPr>
          </a:p>
          <a:p>
            <a:pPr marL="171450" indent="-171450">
              <a:buFont typeface="Calibri"/>
              <a:buChar char="-"/>
            </a:pPr>
            <a:r>
              <a:rPr lang="en-GB" sz="1050">
                <a:latin typeface="Poppins"/>
                <a:cs typeface="Poppins"/>
              </a:rPr>
              <a:t>Any event that requires BA recaps should talk to our field marketing platform to capture event metrics</a:t>
            </a:r>
            <a:br>
              <a:rPr lang="en-GB" sz="1050">
                <a:latin typeface="Poppins"/>
                <a:cs typeface="Poppins"/>
              </a:rPr>
            </a:br>
            <a:endParaRPr lang="en-GB" sz="1050">
              <a:latin typeface="Poppins" panose="00000500000000000000" pitchFamily="2" charset="0"/>
              <a:cs typeface="Poppins" panose="00000500000000000000" pitchFamily="2" charset="0"/>
            </a:endParaRPr>
          </a:p>
          <a:p>
            <a:pPr marL="171450" indent="-171450">
              <a:buFont typeface="Calibri"/>
              <a:buChar char="-"/>
            </a:pPr>
            <a:r>
              <a:rPr lang="en-GB" sz="1050">
                <a:latin typeface="Poppins"/>
                <a:cs typeface="Poppins"/>
              </a:rPr>
              <a:t>Once executed, all final data should be sent to MOMO Bi</a:t>
            </a:r>
            <a:endParaRPr lang="en-GB" sz="1050">
              <a:latin typeface="Poppins" panose="00000500000000000000" pitchFamily="2" charset="0"/>
              <a:cs typeface="Poppins" panose="00000500000000000000" pitchFamily="2" charset="0"/>
            </a:endParaRPr>
          </a:p>
          <a:p>
            <a:pPr marL="171450" indent="-171450">
              <a:buFont typeface="Calibri"/>
              <a:buChar char="-"/>
            </a:pPr>
            <a:endParaRPr lang="en-GB" sz="1050">
              <a:latin typeface="Poppins" panose="000005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FF582275-B29D-DB26-C731-F69DC85A3440}"/>
              </a:ext>
            </a:extLst>
          </p:cNvPr>
          <p:cNvSpPr txBox="1"/>
          <p:nvPr/>
        </p:nvSpPr>
        <p:spPr>
          <a:xfrm>
            <a:off x="3021594" y="2569621"/>
            <a:ext cx="1340432" cy="292388"/>
          </a:xfrm>
          <a:prstGeom prst="rect">
            <a:avLst/>
          </a:prstGeom>
          <a:noFill/>
        </p:spPr>
        <p:txBody>
          <a:bodyPr wrap="none" rtlCol="0">
            <a:spAutoFit/>
          </a:bodyPr>
          <a:lstStyle/>
          <a:p>
            <a:pPr lvl="0">
              <a:buClrTx/>
              <a:defRPr/>
            </a:pPr>
            <a:r>
              <a:rPr lang="en-US" sz="1300" b="1" kern="1200">
                <a:gradFill flip="none" rotWithShape="1">
                  <a:gsLst>
                    <a:gs pos="0">
                      <a:schemeClr val="bg2">
                        <a:lumMod val="75000"/>
                      </a:schemeClr>
                    </a:gs>
                    <a:gs pos="100000">
                      <a:schemeClr val="bg2">
                        <a:lumMod val="25000"/>
                      </a:schemeClr>
                    </a:gs>
                  </a:gsLst>
                  <a:path path="circle">
                    <a:fillToRect l="100000" b="100000"/>
                  </a:path>
                  <a:tileRect t="-100000" r="-100000"/>
                </a:gradFill>
                <a:latin typeface="Poppins" panose="00000500000000000000" pitchFamily="2" charset="0"/>
                <a:ea typeface="+mn-ea"/>
                <a:cs typeface="Poppins" panose="00000500000000000000" pitchFamily="2" charset="0"/>
              </a:rPr>
              <a:t>DESCRIPTION:</a:t>
            </a:r>
          </a:p>
        </p:txBody>
      </p:sp>
      <p:sp>
        <p:nvSpPr>
          <p:cNvPr id="27" name="Picture Placeholder 1">
            <a:extLst>
              <a:ext uri="{FF2B5EF4-FFF2-40B4-BE49-F238E27FC236}">
                <a16:creationId xmlns:a16="http://schemas.microsoft.com/office/drawing/2014/main" id="{9E62FA34-C1BB-9412-6ACC-EAFE9357EEF4}"/>
              </a:ext>
            </a:extLst>
          </p:cNvPr>
          <p:cNvSpPr txBox="1">
            <a:spLocks/>
          </p:cNvSpPr>
          <p:nvPr/>
        </p:nvSpPr>
        <p:spPr>
          <a:xfrm>
            <a:off x="7274560" y="1098065"/>
            <a:ext cx="4673349" cy="1160459"/>
          </a:xfrm>
          <a:prstGeom prst="rect">
            <a:avLst/>
          </a:prstGeom>
          <a:noFill/>
        </p:spPr>
        <p:txBody>
          <a:bodyPr lIns="182880" tIns="137160" rIns="182880" bIns="45720" anchor="t"/>
          <a:lstStyle/>
          <a:p>
            <a:pPr marL="171450" indent="-171450">
              <a:spcAft>
                <a:spcPts val="400"/>
              </a:spcAft>
              <a:buFont typeface="Calibri"/>
              <a:buChar char="-"/>
              <a:defRPr/>
            </a:pPr>
            <a:r>
              <a:rPr lang="en-GB" sz="1050">
                <a:solidFill>
                  <a:srgbClr val="374151"/>
                </a:solidFill>
                <a:latin typeface="Poppins"/>
                <a:cs typeface="Poppins"/>
              </a:rPr>
              <a:t>A process to keep all </a:t>
            </a:r>
            <a:r>
              <a:rPr lang="en-GB" sz="1050">
                <a:latin typeface="Poppins"/>
                <a:cs typeface="Poppins"/>
              </a:rPr>
              <a:t>campaigns &amp;</a:t>
            </a:r>
            <a:r>
              <a:rPr lang="en-GB" sz="1050">
                <a:solidFill>
                  <a:srgbClr val="374151"/>
                </a:solidFill>
                <a:latin typeface="Poppins"/>
                <a:cs typeface="Poppins"/>
              </a:rPr>
              <a:t> events up to date.</a:t>
            </a:r>
          </a:p>
          <a:p>
            <a:pPr marL="171450" indent="-171450">
              <a:spcAft>
                <a:spcPts val="400"/>
              </a:spcAft>
              <a:buFont typeface="Calibri"/>
              <a:buChar char="-"/>
              <a:defRPr/>
            </a:pPr>
            <a:r>
              <a:rPr lang="en-GB" sz="1050">
                <a:solidFill>
                  <a:srgbClr val="374151"/>
                </a:solidFill>
                <a:latin typeface="Poppins"/>
                <a:cs typeface="Poppins"/>
              </a:rPr>
              <a:t>One source of truth for all event scheduling</a:t>
            </a:r>
            <a:endParaRPr lang="en-GB"/>
          </a:p>
          <a:p>
            <a:pPr marL="171450" indent="-171450">
              <a:spcAft>
                <a:spcPts val="400"/>
              </a:spcAft>
              <a:buFont typeface="Calibri"/>
              <a:buChar char="-"/>
              <a:defRPr/>
            </a:pPr>
            <a:r>
              <a:rPr lang="en-GB" sz="1050">
                <a:solidFill>
                  <a:srgbClr val="374151"/>
                </a:solidFill>
                <a:latin typeface="Poppins"/>
                <a:cs typeface="Poppins"/>
              </a:rPr>
              <a:t>Mitigate multiple spreadsheets and </a:t>
            </a:r>
            <a:r>
              <a:rPr lang="en-GB" sz="1050" err="1">
                <a:solidFill>
                  <a:srgbClr val="374151"/>
                </a:solidFill>
                <a:latin typeface="Poppins"/>
                <a:cs typeface="Poppins"/>
              </a:rPr>
              <a:t>Smartsheets</a:t>
            </a:r>
            <a:r>
              <a:rPr lang="en-GB" sz="1050">
                <a:solidFill>
                  <a:srgbClr val="374151"/>
                </a:solidFill>
                <a:latin typeface="Poppins"/>
                <a:cs typeface="Poppins"/>
              </a:rPr>
              <a:t> where events are tracked</a:t>
            </a:r>
          </a:p>
          <a:p>
            <a:pPr marL="171450" indent="-171450">
              <a:spcAft>
                <a:spcPts val="400"/>
              </a:spcAft>
              <a:buFont typeface="Calibri"/>
              <a:buChar char="-"/>
              <a:defRPr/>
            </a:pPr>
            <a:r>
              <a:rPr lang="en-GB" sz="1050">
                <a:solidFill>
                  <a:srgbClr val="374151"/>
                </a:solidFill>
                <a:latin typeface="Poppins"/>
                <a:cs typeface="Poppins"/>
              </a:rPr>
              <a:t>Review upcoming and past events for planning</a:t>
            </a:r>
          </a:p>
          <a:p>
            <a:pPr lvl="1">
              <a:spcAft>
                <a:spcPts val="400"/>
              </a:spcAft>
              <a:defRPr/>
            </a:pPr>
            <a:endParaRPr lang="en-GB" sz="1050">
              <a:solidFill>
                <a:srgbClr val="374151"/>
              </a:solidFill>
              <a:latin typeface="Poppins"/>
              <a:cs typeface="Poppins"/>
            </a:endParaRPr>
          </a:p>
        </p:txBody>
      </p:sp>
      <p:sp>
        <p:nvSpPr>
          <p:cNvPr id="28" name="TextBox 27">
            <a:extLst>
              <a:ext uri="{FF2B5EF4-FFF2-40B4-BE49-F238E27FC236}">
                <a16:creationId xmlns:a16="http://schemas.microsoft.com/office/drawing/2014/main" id="{CBD5653F-2AEF-7BDB-0669-0D1575AE9289}"/>
              </a:ext>
            </a:extLst>
          </p:cNvPr>
          <p:cNvSpPr txBox="1"/>
          <p:nvPr/>
        </p:nvSpPr>
        <p:spPr>
          <a:xfrm>
            <a:off x="7274560" y="1003967"/>
            <a:ext cx="797013" cy="292388"/>
          </a:xfrm>
          <a:prstGeom prst="rect">
            <a:avLst/>
          </a:prstGeom>
          <a:noFill/>
        </p:spPr>
        <p:txBody>
          <a:bodyPr wrap="none" rtlCol="0">
            <a:spAutoFit/>
          </a:bodyPr>
          <a:lstStyle>
            <a:defPPr>
              <a:defRPr lang="en-US"/>
            </a:defPPr>
            <a:lvl1pPr>
              <a:defRPr sz="1300" b="1">
                <a:gradFill flip="none" rotWithShape="1">
                  <a:gsLst>
                    <a:gs pos="0">
                      <a:schemeClr val="accent3"/>
                    </a:gs>
                    <a:gs pos="100000">
                      <a:schemeClr val="accent4"/>
                    </a:gs>
                  </a:gsLst>
                  <a:path path="circle">
                    <a:fillToRect l="100000" b="100000"/>
                  </a:path>
                  <a:tileRect t="-100000" r="-100000"/>
                </a:gradFill>
                <a:latin typeface="Century Gothic" panose="020B0502020202020204" pitchFamily="34" charset="0"/>
              </a:defRPr>
            </a:lvl1pPr>
          </a:lstStyle>
          <a:p>
            <a:pPr lvl="0">
              <a:buClrTx/>
              <a:defRPr/>
            </a:pPr>
            <a:r>
              <a:rPr lang="en-US" kern="1200">
                <a:gradFill flip="none" rotWithShape="1">
                  <a:gsLst>
                    <a:gs pos="0">
                      <a:schemeClr val="bg2">
                        <a:lumMod val="75000"/>
                      </a:schemeClr>
                    </a:gs>
                    <a:gs pos="100000">
                      <a:schemeClr val="bg2">
                        <a:lumMod val="25000"/>
                      </a:schemeClr>
                    </a:gs>
                  </a:gsLst>
                  <a:path path="circle">
                    <a:fillToRect l="100000" b="100000"/>
                  </a:path>
                  <a:tileRect t="-100000" r="-100000"/>
                </a:gradFill>
                <a:latin typeface="Poppins" panose="00000500000000000000" pitchFamily="2" charset="0"/>
                <a:ea typeface="+mn-ea"/>
                <a:cs typeface="Poppins" panose="00000500000000000000" pitchFamily="2" charset="0"/>
              </a:rPr>
              <a:t>GOALS:</a:t>
            </a:r>
            <a:endParaRPr kumimoji="0" lang="en-US" sz="1300" b="1" i="0" u="none" strike="noStrike" kern="1200" cap="none" spc="0" normalizeH="0" baseline="0" noProof="0">
              <a:ln>
                <a:noFill/>
              </a:ln>
              <a:gradFill flip="none" rotWithShape="1">
                <a:gsLst>
                  <a:gs pos="0">
                    <a:schemeClr val="bg2">
                      <a:lumMod val="75000"/>
                    </a:schemeClr>
                  </a:gs>
                  <a:gs pos="100000">
                    <a:schemeClr val="bg2">
                      <a:lumMod val="25000"/>
                    </a:schemeClr>
                  </a:gs>
                </a:gsLst>
                <a:path path="circle">
                  <a:fillToRect l="100000" b="100000"/>
                </a:path>
                <a:tileRect t="-100000" r="-100000"/>
              </a:gradFill>
              <a:effectLst/>
              <a:uLnTx/>
              <a:uFillTx/>
              <a:latin typeface="Poppins" panose="00000500000000000000" pitchFamily="2" charset="0"/>
              <a:ea typeface="+mn-ea"/>
              <a:cs typeface="Poppins" panose="00000500000000000000" pitchFamily="2" charset="0"/>
            </a:endParaRPr>
          </a:p>
        </p:txBody>
      </p:sp>
      <p:cxnSp>
        <p:nvCxnSpPr>
          <p:cNvPr id="34" name="Straight Connector 33">
            <a:extLst>
              <a:ext uri="{FF2B5EF4-FFF2-40B4-BE49-F238E27FC236}">
                <a16:creationId xmlns:a16="http://schemas.microsoft.com/office/drawing/2014/main" id="{61E215C8-12EF-DBF6-F7EF-A014B83960D2}"/>
              </a:ext>
            </a:extLst>
          </p:cNvPr>
          <p:cNvCxnSpPr>
            <a:cxnSpLocks/>
          </p:cNvCxnSpPr>
          <p:nvPr/>
        </p:nvCxnSpPr>
        <p:spPr>
          <a:xfrm>
            <a:off x="7274560" y="5023733"/>
            <a:ext cx="3498168" cy="0"/>
          </a:xfrm>
          <a:prstGeom prst="line">
            <a:avLst/>
          </a:prstGeom>
          <a:ln w="254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2CBFE7EA-70A3-45DC-2AF6-14E715261A43}"/>
              </a:ext>
            </a:extLst>
          </p:cNvPr>
          <p:cNvGrpSpPr/>
          <p:nvPr/>
        </p:nvGrpSpPr>
        <p:grpSpPr>
          <a:xfrm>
            <a:off x="424247" y="1199568"/>
            <a:ext cx="2538342" cy="3264173"/>
            <a:chOff x="424247" y="1069537"/>
            <a:chExt cx="2538342" cy="3264173"/>
          </a:xfrm>
        </p:grpSpPr>
        <p:sp>
          <p:nvSpPr>
            <p:cNvPr id="49" name="Rounded Rectangle">
              <a:extLst>
                <a:ext uri="{FF2B5EF4-FFF2-40B4-BE49-F238E27FC236}">
                  <a16:creationId xmlns:a16="http://schemas.microsoft.com/office/drawing/2014/main" id="{9C173757-CD2D-A8A4-A78F-EC115260D5CE}"/>
                </a:ext>
              </a:extLst>
            </p:cNvPr>
            <p:cNvSpPr/>
            <p:nvPr/>
          </p:nvSpPr>
          <p:spPr>
            <a:xfrm>
              <a:off x="424247" y="1188867"/>
              <a:ext cx="2538342" cy="1963082"/>
            </a:xfrm>
            <a:prstGeom prst="roundRect">
              <a:avLst>
                <a:gd name="adj" fmla="val 50000"/>
              </a:avLst>
            </a:prstGeom>
            <a:blipFill dpi="0" rotWithShape="1">
              <a:blip r:embed="rId2"/>
              <a:srcRect/>
              <a:stretch>
                <a:fillRect/>
              </a:stretch>
            </a:blip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sym typeface="Helvetica Neue Medium"/>
              </a:endParaRPr>
            </a:p>
          </p:txBody>
        </p:sp>
        <p:grpSp>
          <p:nvGrpSpPr>
            <p:cNvPr id="59" name="Group 58">
              <a:extLst>
                <a:ext uri="{FF2B5EF4-FFF2-40B4-BE49-F238E27FC236}">
                  <a16:creationId xmlns:a16="http://schemas.microsoft.com/office/drawing/2014/main" id="{96AF1FE5-D513-7F04-DF9F-0C01A474532E}"/>
                </a:ext>
              </a:extLst>
            </p:cNvPr>
            <p:cNvGrpSpPr/>
            <p:nvPr/>
          </p:nvGrpSpPr>
          <p:grpSpPr>
            <a:xfrm>
              <a:off x="585814" y="1069537"/>
              <a:ext cx="2211110" cy="2211110"/>
              <a:chOff x="585814" y="860401"/>
              <a:chExt cx="2211110" cy="2211110"/>
            </a:xfrm>
          </p:grpSpPr>
          <p:sp>
            <p:nvSpPr>
              <p:cNvPr id="47" name="Rounded Rectangle">
                <a:extLst>
                  <a:ext uri="{FF2B5EF4-FFF2-40B4-BE49-F238E27FC236}">
                    <a16:creationId xmlns:a16="http://schemas.microsoft.com/office/drawing/2014/main" id="{C537DFD5-3C48-C481-B3BA-9B949E8DE62D}"/>
                  </a:ext>
                </a:extLst>
              </p:cNvPr>
              <p:cNvSpPr/>
              <p:nvPr/>
            </p:nvSpPr>
            <p:spPr>
              <a:xfrm rot="16997954">
                <a:off x="585814" y="860401"/>
                <a:ext cx="2211110" cy="2211110"/>
              </a:xfrm>
              <a:prstGeom prst="roundRect">
                <a:avLst>
                  <a:gd name="adj" fmla="val 50000"/>
                </a:avLst>
              </a:prstGeom>
              <a:noFill/>
              <a:ln w="6350">
                <a:gradFill flip="none" rotWithShape="1">
                  <a:gsLst>
                    <a:gs pos="0">
                      <a:schemeClr val="accent1">
                        <a:alpha val="5000"/>
                      </a:schemeClr>
                    </a:gs>
                    <a:gs pos="50000">
                      <a:schemeClr val="accent3">
                        <a:alpha val="15000"/>
                      </a:schemeClr>
                    </a:gs>
                    <a:gs pos="100000">
                      <a:schemeClr val="accent4">
                        <a:alpha val="20000"/>
                      </a:schemeClr>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0" rIns="18288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endParaRPr kumimoji="0" sz="1800" b="1" i="0" u="none" strike="noStrike" kern="1200" cap="none" spc="0" normalizeH="0" baseline="0" noProof="0">
                  <a:ln>
                    <a:noFill/>
                  </a:ln>
                  <a:solidFill>
                    <a:srgbClr val="F7F5F4"/>
                  </a:solidFill>
                  <a:effectLst/>
                  <a:uLnTx/>
                  <a:uFillTx/>
                  <a:latin typeface="Poppins" panose="00000500000000000000" pitchFamily="2" charset="0"/>
                  <a:cs typeface="Poppins" panose="00000500000000000000" pitchFamily="2" charset="0"/>
                </a:endParaRPr>
              </a:p>
            </p:txBody>
          </p:sp>
          <p:sp>
            <p:nvSpPr>
              <p:cNvPr id="48" name="Rounded Rectangle">
                <a:extLst>
                  <a:ext uri="{FF2B5EF4-FFF2-40B4-BE49-F238E27FC236}">
                    <a16:creationId xmlns:a16="http://schemas.microsoft.com/office/drawing/2014/main" id="{4DFBE14A-E8B9-0D26-6685-F5291657F7CF}"/>
                  </a:ext>
                </a:extLst>
              </p:cNvPr>
              <p:cNvSpPr/>
              <p:nvPr/>
            </p:nvSpPr>
            <p:spPr>
              <a:xfrm rot="211906">
                <a:off x="646490" y="915871"/>
                <a:ext cx="2090802" cy="2090802"/>
              </a:xfrm>
              <a:prstGeom prst="roundRect">
                <a:avLst>
                  <a:gd name="adj" fmla="val 50000"/>
                </a:avLst>
              </a:prstGeom>
              <a:noFill/>
              <a:ln w="6350">
                <a:gradFill flip="none" rotWithShape="1">
                  <a:gsLst>
                    <a:gs pos="0">
                      <a:schemeClr val="accent1">
                        <a:alpha val="25000"/>
                      </a:schemeClr>
                    </a:gs>
                    <a:gs pos="50000">
                      <a:schemeClr val="accent3">
                        <a:alpha val="35000"/>
                      </a:schemeClr>
                    </a:gs>
                    <a:gs pos="100000">
                      <a:schemeClr val="accent4">
                        <a:alpha val="50000"/>
                      </a:schemeClr>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0" rIns="18288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endParaRPr kumimoji="0" sz="1800" b="1" i="0" u="none" strike="noStrike" kern="1200" cap="none" spc="0" normalizeH="0" baseline="0" noProof="0">
                  <a:ln>
                    <a:noFill/>
                  </a:ln>
                  <a:solidFill>
                    <a:srgbClr val="F7F5F4"/>
                  </a:solidFill>
                  <a:effectLst/>
                  <a:uLnTx/>
                  <a:uFillTx/>
                  <a:latin typeface="Poppins" panose="00000500000000000000" pitchFamily="2" charset="0"/>
                  <a:cs typeface="Poppins" panose="00000500000000000000" pitchFamily="2" charset="0"/>
                </a:endParaRPr>
              </a:p>
            </p:txBody>
          </p:sp>
        </p:grpSp>
        <p:sp>
          <p:nvSpPr>
            <p:cNvPr id="50" name="Rounded Rectangle">
              <a:extLst>
                <a:ext uri="{FF2B5EF4-FFF2-40B4-BE49-F238E27FC236}">
                  <a16:creationId xmlns:a16="http://schemas.microsoft.com/office/drawing/2014/main" id="{31D2EA10-9B51-E346-118E-900E2208B5BB}"/>
                </a:ext>
              </a:extLst>
            </p:cNvPr>
            <p:cNvSpPr/>
            <p:nvPr/>
          </p:nvSpPr>
          <p:spPr>
            <a:xfrm>
              <a:off x="474861" y="2692386"/>
              <a:ext cx="2487728" cy="1641324"/>
            </a:xfrm>
            <a:prstGeom prst="roundRect">
              <a:avLst>
                <a:gd name="adj" fmla="val 9037"/>
              </a:avLst>
            </a:prstGeom>
            <a:gradFill flip="none" rotWithShape="1">
              <a:gsLst>
                <a:gs pos="19000">
                  <a:srgbClr val="0EBDC5"/>
                </a:gs>
                <a:gs pos="71000">
                  <a:srgbClr val="0781C2"/>
                </a:gs>
                <a:gs pos="40000">
                  <a:schemeClr val="accent3"/>
                </a:gs>
                <a:gs pos="100000">
                  <a:schemeClr val="accent4"/>
                </a:gs>
              </a:gsLst>
              <a:path path="circle">
                <a:fillToRect r="100000" b="100000"/>
              </a:path>
              <a:tileRect l="-100000" t="-100000"/>
            </a:gradFill>
            <a:ln w="25400" cap="flat">
              <a:noFill/>
              <a:miter lim="400000"/>
            </a:ln>
            <a:effectLst>
              <a:outerShdw blurRad="508000" sx="97000" sy="97000" algn="ctr" rotWithShape="0">
                <a:prstClr val="black">
                  <a:alpha val="25000"/>
                </a:prstClr>
              </a:outerShdw>
            </a:effectLst>
          </p:spPr>
          <p:txBody>
            <a:bodyPr wrap="square" lIns="91440" tIns="0" rIns="91440" bIns="45720" numCol="1" anchor="ctr">
              <a:noAutofit/>
            </a:bodyPr>
            <a:lstStyle/>
            <a:p>
              <a:pPr lvl="0" algn="ctr">
                <a:buClrTx/>
                <a:defRPr/>
              </a:pPr>
              <a:r>
                <a:rPr lang="en-GB" sz="1000" b="1" i="1">
                  <a:solidFill>
                    <a:schemeClr val="bg1"/>
                  </a:solidFill>
                  <a:latin typeface="Poppins"/>
                  <a:cs typeface="Poppins"/>
                </a:rPr>
                <a:t>My job is to </a:t>
              </a:r>
              <a:r>
                <a:rPr lang="en-US" sz="1000" b="1" i="1" u="none" strike="noStrike">
                  <a:solidFill>
                    <a:srgbClr val="FFFFFF"/>
                  </a:solidFill>
                  <a:effectLst/>
                  <a:latin typeface="Poppins" pitchFamily="2" charset="77"/>
                  <a:cs typeface="Poppins" panose="00000500000000000000" pitchFamily="2" charset="0"/>
                </a:rPr>
                <a:t>oversee and drive the successful execution and delivery of projects within the agency, through building and orchestrating project plans across the business.</a:t>
              </a:r>
              <a:endParaRPr lang="en-GB" sz="1000" b="1" i="1">
                <a:solidFill>
                  <a:schemeClr val="bg1"/>
                </a:solidFill>
                <a:latin typeface="Poppins"/>
                <a:cs typeface="Poppins"/>
              </a:endParaRPr>
            </a:p>
          </p:txBody>
        </p:sp>
        <p:sp>
          <p:nvSpPr>
            <p:cNvPr id="51" name="Freeform: Shape 50">
              <a:extLst>
                <a:ext uri="{FF2B5EF4-FFF2-40B4-BE49-F238E27FC236}">
                  <a16:creationId xmlns:a16="http://schemas.microsoft.com/office/drawing/2014/main" id="{38A49FFE-6837-F603-11A7-D8D3571D5594}"/>
                </a:ext>
              </a:extLst>
            </p:cNvPr>
            <p:cNvSpPr/>
            <p:nvPr/>
          </p:nvSpPr>
          <p:spPr>
            <a:xfrm>
              <a:off x="2636429" y="4020706"/>
              <a:ext cx="127848" cy="101460"/>
            </a:xfrm>
            <a:custGeom>
              <a:avLst/>
              <a:gdLst>
                <a:gd name="connsiteX0" fmla="*/ 285750 w 476250"/>
                <a:gd name="connsiteY0" fmla="*/ 0 h 377952"/>
                <a:gd name="connsiteX1" fmla="*/ 476250 w 476250"/>
                <a:gd name="connsiteY1" fmla="*/ 0 h 377952"/>
                <a:gd name="connsiteX2" fmla="*/ 476250 w 476250"/>
                <a:gd name="connsiteY2" fmla="*/ 190500 h 377952"/>
                <a:gd name="connsiteX3" fmla="*/ 285750 w 476250"/>
                <a:gd name="connsiteY3" fmla="*/ 377952 h 377952"/>
                <a:gd name="connsiteX4" fmla="*/ 285750 w 476250"/>
                <a:gd name="connsiteY4" fmla="*/ 296228 h 377952"/>
                <a:gd name="connsiteX5" fmla="*/ 394430 w 476250"/>
                <a:gd name="connsiteY5" fmla="*/ 190500 h 377952"/>
                <a:gd name="connsiteX6" fmla="*/ 285750 w 476250"/>
                <a:gd name="connsiteY6" fmla="*/ 190500 h 377952"/>
                <a:gd name="connsiteX7" fmla="*/ 0 w 476250"/>
                <a:gd name="connsiteY7" fmla="*/ 0 h 377952"/>
                <a:gd name="connsiteX8" fmla="*/ 190500 w 476250"/>
                <a:gd name="connsiteY8" fmla="*/ 0 h 377952"/>
                <a:gd name="connsiteX9" fmla="*/ 190500 w 476250"/>
                <a:gd name="connsiteY9" fmla="*/ 190500 h 377952"/>
                <a:gd name="connsiteX10" fmla="*/ 0 w 476250"/>
                <a:gd name="connsiteY10" fmla="*/ 377952 h 377952"/>
                <a:gd name="connsiteX11" fmla="*/ 0 w 476250"/>
                <a:gd name="connsiteY11" fmla="*/ 296228 h 377952"/>
                <a:gd name="connsiteX12" fmla="*/ 108680 w 476250"/>
                <a:gd name="connsiteY12" fmla="*/ 190500 h 377952"/>
                <a:gd name="connsiteX13" fmla="*/ 0 w 476250"/>
                <a:gd name="connsiteY13" fmla="*/ 19050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377952">
                  <a:moveTo>
                    <a:pt x="285750" y="0"/>
                  </a:moveTo>
                  <a:lnTo>
                    <a:pt x="476250" y="0"/>
                  </a:lnTo>
                  <a:lnTo>
                    <a:pt x="476250" y="190500"/>
                  </a:lnTo>
                  <a:cubicBezTo>
                    <a:pt x="474585" y="294518"/>
                    <a:pt x="389781" y="377965"/>
                    <a:pt x="285750" y="377952"/>
                  </a:cubicBezTo>
                  <a:lnTo>
                    <a:pt x="285750" y="296228"/>
                  </a:lnTo>
                  <a:cubicBezTo>
                    <a:pt x="344617" y="296199"/>
                    <a:pt x="392781" y="249344"/>
                    <a:pt x="394430" y="190500"/>
                  </a:cubicBezTo>
                  <a:lnTo>
                    <a:pt x="285750" y="190500"/>
                  </a:lnTo>
                  <a:close/>
                  <a:moveTo>
                    <a:pt x="0" y="0"/>
                  </a:moveTo>
                  <a:lnTo>
                    <a:pt x="190500" y="0"/>
                  </a:lnTo>
                  <a:lnTo>
                    <a:pt x="190500" y="190500"/>
                  </a:lnTo>
                  <a:cubicBezTo>
                    <a:pt x="188835" y="294518"/>
                    <a:pt x="104031" y="377965"/>
                    <a:pt x="0" y="377952"/>
                  </a:cubicBezTo>
                  <a:lnTo>
                    <a:pt x="0" y="296228"/>
                  </a:lnTo>
                  <a:cubicBezTo>
                    <a:pt x="58867" y="296199"/>
                    <a:pt x="107031" y="249344"/>
                    <a:pt x="108680" y="190500"/>
                  </a:cubicBezTo>
                  <a:lnTo>
                    <a:pt x="0" y="19050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B1E20"/>
                </a:solidFill>
                <a:effectLst/>
                <a:uLnTx/>
                <a:uFillTx/>
                <a:latin typeface="Poppins" panose="00000500000000000000" pitchFamily="2" charset="0"/>
                <a:ea typeface="+mn-ea"/>
                <a:cs typeface="Poppins" panose="00000500000000000000" pitchFamily="2" charset="0"/>
              </a:endParaRPr>
            </a:p>
          </p:txBody>
        </p:sp>
        <p:sp>
          <p:nvSpPr>
            <p:cNvPr id="52" name="Freeform: Shape 51">
              <a:extLst>
                <a:ext uri="{FF2B5EF4-FFF2-40B4-BE49-F238E27FC236}">
                  <a16:creationId xmlns:a16="http://schemas.microsoft.com/office/drawing/2014/main" id="{66F3E653-7EEF-6BA0-2923-D98A1EBA1BFE}"/>
                </a:ext>
              </a:extLst>
            </p:cNvPr>
            <p:cNvSpPr/>
            <p:nvPr/>
          </p:nvSpPr>
          <p:spPr>
            <a:xfrm>
              <a:off x="584076" y="2854813"/>
              <a:ext cx="127848" cy="101460"/>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B1E20"/>
                </a:solidFill>
                <a:effectLst/>
                <a:uLnTx/>
                <a:uFillTx/>
                <a:latin typeface="Poppins" panose="00000500000000000000" pitchFamily="2" charset="0"/>
                <a:ea typeface="+mn-ea"/>
                <a:cs typeface="Poppins" panose="00000500000000000000" pitchFamily="2" charset="0"/>
              </a:endParaRPr>
            </a:p>
          </p:txBody>
        </p:sp>
      </p:grpSp>
      <p:sp>
        <p:nvSpPr>
          <p:cNvPr id="65" name="TextBox 64">
            <a:extLst>
              <a:ext uri="{FF2B5EF4-FFF2-40B4-BE49-F238E27FC236}">
                <a16:creationId xmlns:a16="http://schemas.microsoft.com/office/drawing/2014/main" id="{98386E81-E08A-95F7-A62A-9EECA8764C02}"/>
              </a:ext>
            </a:extLst>
          </p:cNvPr>
          <p:cNvSpPr txBox="1"/>
          <p:nvPr/>
        </p:nvSpPr>
        <p:spPr>
          <a:xfrm>
            <a:off x="3021594" y="950583"/>
            <a:ext cx="1018227" cy="292388"/>
          </a:xfrm>
          <a:prstGeom prst="rect">
            <a:avLst/>
          </a:prstGeom>
          <a:noFill/>
        </p:spPr>
        <p:txBody>
          <a:bodyPr wrap="none" rtlCol="0">
            <a:spAutoFit/>
          </a:bodyPr>
          <a:lstStyle/>
          <a:p>
            <a:pPr>
              <a:buClrTx/>
              <a:defRPr/>
            </a:pPr>
            <a:r>
              <a:rPr lang="en-US" sz="1300" b="1" kern="1200">
                <a:gradFill flip="none" rotWithShape="1">
                  <a:gsLst>
                    <a:gs pos="0">
                      <a:schemeClr val="bg2">
                        <a:lumMod val="75000"/>
                      </a:schemeClr>
                    </a:gs>
                    <a:gs pos="100000">
                      <a:schemeClr val="bg2">
                        <a:lumMod val="25000"/>
                      </a:schemeClr>
                    </a:gs>
                  </a:gsLst>
                  <a:path path="circle">
                    <a:fillToRect l="100000" b="100000"/>
                  </a:path>
                  <a:tileRect t="-100000" r="-100000"/>
                </a:gradFill>
                <a:latin typeface="Poppins" panose="00000500000000000000" pitchFamily="2" charset="0"/>
                <a:ea typeface="+mn-ea"/>
                <a:cs typeface="Poppins" panose="00000500000000000000" pitchFamily="2" charset="0"/>
              </a:rPr>
              <a:t>PERSONA:</a:t>
            </a:r>
          </a:p>
        </p:txBody>
      </p:sp>
      <p:sp>
        <p:nvSpPr>
          <p:cNvPr id="68" name="TextBox 67">
            <a:extLst>
              <a:ext uri="{FF2B5EF4-FFF2-40B4-BE49-F238E27FC236}">
                <a16:creationId xmlns:a16="http://schemas.microsoft.com/office/drawing/2014/main" id="{687CC908-B24B-E1D0-16AC-122209AD332F}"/>
              </a:ext>
            </a:extLst>
          </p:cNvPr>
          <p:cNvSpPr txBox="1"/>
          <p:nvPr/>
        </p:nvSpPr>
        <p:spPr>
          <a:xfrm>
            <a:off x="7274560" y="2600943"/>
            <a:ext cx="1334020" cy="292388"/>
          </a:xfrm>
          <a:prstGeom prst="rect">
            <a:avLst/>
          </a:prstGeom>
          <a:noFill/>
        </p:spPr>
        <p:txBody>
          <a:bodyPr wrap="none" rtlCol="0">
            <a:spAutoFit/>
          </a:bodyPr>
          <a:lstStyle>
            <a:defPPr>
              <a:defRPr lang="en-US"/>
            </a:defPPr>
            <a:lvl1pPr>
              <a:defRPr sz="1300" b="1">
                <a:gradFill flip="none" rotWithShape="1">
                  <a:gsLst>
                    <a:gs pos="0">
                      <a:schemeClr val="accent3"/>
                    </a:gs>
                    <a:gs pos="100000">
                      <a:schemeClr val="accent4"/>
                    </a:gs>
                  </a:gsLst>
                  <a:path path="circle">
                    <a:fillToRect l="100000" b="100000"/>
                  </a:path>
                  <a:tileRect t="-100000" r="-100000"/>
                </a:gradFill>
                <a:latin typeface="Century Gothic" panose="020B0502020202020204" pitchFamily="34" charset="0"/>
              </a:defRPr>
            </a:lvl1pPr>
          </a:lstStyle>
          <a:p>
            <a:pPr>
              <a:buClrTx/>
              <a:defRPr/>
            </a:pPr>
            <a:r>
              <a:rPr lang="en-US" kern="1200">
                <a:gradFill flip="none" rotWithShape="1">
                  <a:gsLst>
                    <a:gs pos="0">
                      <a:schemeClr val="bg2">
                        <a:lumMod val="75000"/>
                      </a:schemeClr>
                    </a:gs>
                    <a:gs pos="100000">
                      <a:schemeClr val="bg2">
                        <a:lumMod val="25000"/>
                      </a:schemeClr>
                    </a:gs>
                  </a:gsLst>
                  <a:path path="circle">
                    <a:fillToRect l="100000" b="100000"/>
                  </a:path>
                  <a:tileRect t="-100000" r="-100000"/>
                </a:gradFill>
                <a:latin typeface="Poppins" panose="00000500000000000000" pitchFamily="2" charset="0"/>
                <a:ea typeface="+mn-ea"/>
                <a:cs typeface="Poppins" panose="00000500000000000000" pitchFamily="2" charset="0"/>
              </a:rPr>
              <a:t>CHALLENGES: </a:t>
            </a:r>
          </a:p>
        </p:txBody>
      </p:sp>
      <p:sp>
        <p:nvSpPr>
          <p:cNvPr id="69" name="TextBox 68">
            <a:extLst>
              <a:ext uri="{FF2B5EF4-FFF2-40B4-BE49-F238E27FC236}">
                <a16:creationId xmlns:a16="http://schemas.microsoft.com/office/drawing/2014/main" id="{C5DE3B5C-0043-327F-C560-65B219142580}"/>
              </a:ext>
            </a:extLst>
          </p:cNvPr>
          <p:cNvSpPr txBox="1"/>
          <p:nvPr/>
        </p:nvSpPr>
        <p:spPr>
          <a:xfrm>
            <a:off x="7274560" y="4697359"/>
            <a:ext cx="2767104" cy="292388"/>
          </a:xfrm>
          <a:prstGeom prst="rect">
            <a:avLst/>
          </a:prstGeom>
          <a:noFill/>
        </p:spPr>
        <p:txBody>
          <a:bodyPr wrap="none" rtlCol="0">
            <a:spAutoFit/>
          </a:bodyPr>
          <a:lstStyle>
            <a:defPPr>
              <a:defRPr lang="en-US"/>
            </a:defPPr>
            <a:lvl1pPr>
              <a:defRPr sz="1300" b="1">
                <a:gradFill flip="none" rotWithShape="1">
                  <a:gsLst>
                    <a:gs pos="0">
                      <a:schemeClr val="accent3"/>
                    </a:gs>
                    <a:gs pos="100000">
                      <a:schemeClr val="accent4"/>
                    </a:gs>
                  </a:gsLst>
                  <a:path path="circle">
                    <a:fillToRect l="100000" b="100000"/>
                  </a:path>
                  <a:tileRect t="-100000" r="-100000"/>
                </a:gradFill>
                <a:latin typeface="Century Gothic" panose="020B0502020202020204" pitchFamily="34" charset="0"/>
              </a:defRPr>
            </a:lvl1pPr>
          </a:lstStyle>
          <a:p>
            <a:pPr lvl="0">
              <a:buClrTx/>
              <a:defRPr/>
            </a:pPr>
            <a:r>
              <a:rPr lang="en-US" kern="1200">
                <a:gradFill flip="none" rotWithShape="1">
                  <a:gsLst>
                    <a:gs pos="0">
                      <a:schemeClr val="bg2">
                        <a:lumMod val="75000"/>
                      </a:schemeClr>
                    </a:gs>
                    <a:gs pos="100000">
                      <a:schemeClr val="bg2">
                        <a:lumMod val="25000"/>
                      </a:schemeClr>
                    </a:gs>
                  </a:gsLst>
                  <a:path path="circle">
                    <a:fillToRect l="100000" b="100000"/>
                  </a:path>
                  <a:tileRect t="-100000" r="-100000"/>
                </a:gradFill>
                <a:latin typeface="Poppins" panose="00000500000000000000" pitchFamily="2" charset="0"/>
                <a:ea typeface="+mn-ea"/>
                <a:cs typeface="Poppins" panose="00000500000000000000" pitchFamily="2" charset="0"/>
              </a:rPr>
              <a:t>WORKFLOW &amp; FEATURES USED: </a:t>
            </a:r>
          </a:p>
        </p:txBody>
      </p:sp>
      <p:sp>
        <p:nvSpPr>
          <p:cNvPr id="73" name="Picture Placeholder 1">
            <a:extLst>
              <a:ext uri="{FF2B5EF4-FFF2-40B4-BE49-F238E27FC236}">
                <a16:creationId xmlns:a16="http://schemas.microsoft.com/office/drawing/2014/main" id="{E4DC4D4C-369A-E7C4-ADFD-E93BD716F85B}"/>
              </a:ext>
            </a:extLst>
          </p:cNvPr>
          <p:cNvSpPr txBox="1">
            <a:spLocks/>
          </p:cNvSpPr>
          <p:nvPr/>
        </p:nvSpPr>
        <p:spPr>
          <a:xfrm>
            <a:off x="7274560" y="2729979"/>
            <a:ext cx="4724550" cy="1927320"/>
          </a:xfrm>
          <a:prstGeom prst="rect">
            <a:avLst/>
          </a:prstGeom>
          <a:noFill/>
        </p:spPr>
        <p:txBody>
          <a:bodyPr lIns="182880" tIns="137160" rIns="182880" bIns="45720" anchor="t"/>
          <a:lstStyle/>
          <a:p>
            <a:pPr marL="171450" indent="-171450">
              <a:lnSpc>
                <a:spcPct val="150000"/>
              </a:lnSpc>
              <a:buFont typeface="Calibri"/>
              <a:buChar char="-"/>
            </a:pPr>
            <a:r>
              <a:rPr lang="en-GB" sz="1050">
                <a:solidFill>
                  <a:srgbClr val="374151"/>
                </a:solidFill>
                <a:latin typeface="Poppins"/>
                <a:cs typeface="Poppins"/>
              </a:rPr>
              <a:t>Siloed communication: change requests between client and production teams</a:t>
            </a:r>
          </a:p>
          <a:p>
            <a:pPr marL="171450" indent="-171450">
              <a:lnSpc>
                <a:spcPct val="150000"/>
              </a:lnSpc>
              <a:buFont typeface="Calibri"/>
              <a:buChar char="-"/>
            </a:pPr>
            <a:r>
              <a:rPr lang="en-GB" sz="1050">
                <a:solidFill>
                  <a:srgbClr val="374151"/>
                </a:solidFill>
                <a:latin typeface="Poppins"/>
                <a:cs typeface="Poppins"/>
              </a:rPr>
              <a:t>Large volumes &amp; multiple locations to track the same information</a:t>
            </a:r>
          </a:p>
          <a:p>
            <a:pPr marL="171450" indent="-171450">
              <a:lnSpc>
                <a:spcPct val="150000"/>
              </a:lnSpc>
              <a:buFont typeface="Calibri"/>
              <a:buChar char="-"/>
            </a:pPr>
            <a:r>
              <a:rPr lang="en-GB" sz="1050">
                <a:solidFill>
                  <a:srgbClr val="374151"/>
                </a:solidFill>
                <a:latin typeface="Poppins"/>
                <a:cs typeface="Poppins"/>
              </a:rPr>
              <a:t>Multiple stakeholders in projects</a:t>
            </a:r>
          </a:p>
        </p:txBody>
      </p:sp>
      <p:sp>
        <p:nvSpPr>
          <p:cNvPr id="74" name="Picture Placeholder 1">
            <a:extLst>
              <a:ext uri="{FF2B5EF4-FFF2-40B4-BE49-F238E27FC236}">
                <a16:creationId xmlns:a16="http://schemas.microsoft.com/office/drawing/2014/main" id="{A94924CD-9093-B385-3CB2-EB5D01E02154}"/>
              </a:ext>
            </a:extLst>
          </p:cNvPr>
          <p:cNvSpPr txBox="1">
            <a:spLocks/>
          </p:cNvSpPr>
          <p:nvPr/>
        </p:nvSpPr>
        <p:spPr>
          <a:xfrm>
            <a:off x="7274560" y="4865872"/>
            <a:ext cx="4724550" cy="1272492"/>
          </a:xfrm>
          <a:prstGeom prst="rect">
            <a:avLst/>
          </a:prstGeom>
          <a:noFill/>
        </p:spPr>
        <p:txBody>
          <a:bodyPr lIns="182880" tIns="137160" rIns="182880" bIns="45720" anchor="t"/>
          <a:lstStyle/>
          <a:p>
            <a:pPr marL="171450" indent="-171450">
              <a:lnSpc>
                <a:spcPct val="150000"/>
              </a:lnSpc>
              <a:buFont typeface="Calibri"/>
              <a:buChar char="-"/>
            </a:pPr>
            <a:r>
              <a:rPr lang="en-GB" sz="1050">
                <a:solidFill>
                  <a:srgbClr val="374151"/>
                </a:solidFill>
                <a:latin typeface="Poppins"/>
                <a:cs typeface="Poppins"/>
              </a:rPr>
              <a:t>Scheduling event data: Event Name, Date, Location, Team</a:t>
            </a:r>
          </a:p>
          <a:p>
            <a:pPr marL="171450" indent="-171450">
              <a:lnSpc>
                <a:spcPct val="150000"/>
              </a:lnSpc>
              <a:buFont typeface="Calibri"/>
              <a:buChar char="-"/>
            </a:pPr>
            <a:r>
              <a:rPr lang="en-GB" sz="1050">
                <a:solidFill>
                  <a:srgbClr val="374151"/>
                </a:solidFill>
                <a:latin typeface="Poppins"/>
                <a:cs typeface="Poppins"/>
              </a:rPr>
              <a:t>Assigning events to Field Marketing system</a:t>
            </a:r>
          </a:p>
          <a:p>
            <a:pPr marL="171450" indent="-171450">
              <a:lnSpc>
                <a:spcPct val="150000"/>
              </a:lnSpc>
              <a:buFont typeface="Calibri"/>
              <a:buChar char="-"/>
            </a:pPr>
            <a:r>
              <a:rPr lang="en-GB" sz="1050">
                <a:solidFill>
                  <a:srgbClr val="374151"/>
                </a:solidFill>
                <a:latin typeface="Poppins"/>
                <a:cs typeface="Poppins"/>
              </a:rPr>
              <a:t>QR Code generation within UXP</a:t>
            </a:r>
          </a:p>
          <a:p>
            <a:pPr marL="171450" indent="-171450">
              <a:lnSpc>
                <a:spcPct val="150000"/>
              </a:lnSpc>
              <a:buFont typeface="Calibri"/>
              <a:buChar char="-"/>
            </a:pPr>
            <a:r>
              <a:rPr lang="en-GB" sz="1050">
                <a:solidFill>
                  <a:srgbClr val="374151"/>
                </a:solidFill>
                <a:latin typeface="Poppins"/>
                <a:cs typeface="Poppins"/>
              </a:rPr>
              <a:t>Calendar and Event list within UXP</a:t>
            </a:r>
          </a:p>
        </p:txBody>
      </p:sp>
    </p:spTree>
    <p:extLst>
      <p:ext uri="{BB962C8B-B14F-4D97-AF65-F5344CB8AC3E}">
        <p14:creationId xmlns:p14="http://schemas.microsoft.com/office/powerpoint/2010/main" val="350613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50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1500"/>
                                        <p:tgtEl>
                                          <p:spTgt spid="34"/>
                                        </p:tgtEl>
                                      </p:cBhvr>
                                    </p:animEffect>
                                  </p:childTnLst>
                                </p:cTn>
                              </p:par>
                              <p:par>
                                <p:cTn id="8" presetID="22" presetClass="entr" presetSubtype="8" fill="hold" nodeType="withEffect">
                                  <p:stCondLst>
                                    <p:cond delay="150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1500"/>
                                        <p:tgtEl>
                                          <p:spTgt spid="19"/>
                                        </p:tgtEl>
                                      </p:cBhvr>
                                    </p:animEffect>
                                  </p:childTnLst>
                                </p:cTn>
                              </p:par>
                              <p:par>
                                <p:cTn id="11" presetID="10" presetClass="entr" presetSubtype="0" fill="hold" grpId="0" nodeType="withEffect">
                                  <p:stCondLst>
                                    <p:cond delay="2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par>
                                <p:cTn id="17" presetID="10" presetClass="entr" presetSubtype="0" fill="hold" grpId="0" nodeType="withEffect">
                                  <p:stCondLst>
                                    <p:cond delay="40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grpId="0" nodeType="withEffect">
                                  <p:stCondLst>
                                    <p:cond delay="40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childTnLst>
                                </p:cTn>
                              </p:par>
                              <p:par>
                                <p:cTn id="23" presetID="10" presetClass="entr" presetSubtype="0" fill="hold" grpId="0" nodeType="withEffect">
                                  <p:stCondLst>
                                    <p:cond delay="250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1000"/>
                                        <p:tgtEl>
                                          <p:spTgt spid="65"/>
                                        </p:tgtEl>
                                      </p:cBhvr>
                                    </p:animEffect>
                                  </p:childTnLst>
                                </p:cTn>
                              </p:par>
                              <p:par>
                                <p:cTn id="26" presetID="10" presetClass="entr" presetSubtype="0" fill="hold" grpId="0" nodeType="withEffect">
                                  <p:stCondLst>
                                    <p:cond delay="250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par>
                                <p:cTn id="29" presetID="10" presetClass="entr" presetSubtype="0" fill="hold" grpId="0" nodeType="withEffect">
                                  <p:stCondLst>
                                    <p:cond delay="250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1000"/>
                                        <p:tgtEl>
                                          <p:spTgt spid="69"/>
                                        </p:tgtEl>
                                      </p:cBhvr>
                                    </p:animEffect>
                                  </p:childTnLst>
                                </p:cTn>
                              </p:par>
                              <p:par>
                                <p:cTn id="32" presetID="10" presetClass="entr" presetSubtype="0" fill="hold" grpId="0" nodeType="withEffect">
                                  <p:stCondLst>
                                    <p:cond delay="400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childTnLst>
                                </p:cTn>
                              </p:par>
                              <p:par>
                                <p:cTn id="35" presetID="10" presetClass="entr" presetSubtype="0" fill="hold" grpId="0" nodeType="withEffect">
                                  <p:stCondLst>
                                    <p:cond delay="400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65" grpId="0"/>
      <p:bldP spid="68" grpId="0"/>
      <p:bldP spid="69" grpId="0"/>
      <p:bldP spid="73" grpId="0"/>
      <p:bldP spid="7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7EA1A-2EF1-96D6-B07D-B171BC45AEE0}"/>
              </a:ext>
            </a:extLst>
          </p:cNvPr>
          <p:cNvSpPr>
            <a:spLocks noGrp="1"/>
          </p:cNvSpPr>
          <p:nvPr>
            <p:ph idx="1"/>
          </p:nvPr>
        </p:nvSpPr>
        <p:spPr>
          <a:xfrm>
            <a:off x="583560" y="1093113"/>
            <a:ext cx="11353800" cy="4381499"/>
          </a:xfrm>
        </p:spPr>
        <p:txBody>
          <a:bodyPr vert="horz" lIns="0" tIns="0" rIns="0" bIns="0" rtlCol="0" anchor="t">
            <a:noAutofit/>
          </a:bodyPr>
          <a:lstStyle/>
          <a:p>
            <a:endParaRPr lang="en-US"/>
          </a:p>
          <a:p>
            <a:endParaRPr lang="en-US">
              <a:latin typeface="Arial"/>
              <a:cs typeface="Arial"/>
            </a:endParaRPr>
          </a:p>
          <a:p>
            <a:endParaRPr lang="en-US"/>
          </a:p>
          <a:p>
            <a:endParaRPr lang="en-US">
              <a:latin typeface="Arial"/>
              <a:cs typeface="Arial"/>
            </a:endParaRPr>
          </a:p>
          <a:p>
            <a:endParaRPr lang="en-US"/>
          </a:p>
        </p:txBody>
      </p:sp>
      <p:sp>
        <p:nvSpPr>
          <p:cNvPr id="4" name="Slide Number Placeholder 3">
            <a:extLst>
              <a:ext uri="{FF2B5EF4-FFF2-40B4-BE49-F238E27FC236}">
                <a16:creationId xmlns:a16="http://schemas.microsoft.com/office/drawing/2014/main" id="{C40677BF-E64F-80A2-3D0F-49DFBAF68B03}"/>
              </a:ext>
            </a:extLst>
          </p:cNvPr>
          <p:cNvSpPr>
            <a:spLocks noGrp="1"/>
          </p:cNvSpPr>
          <p:nvPr>
            <p:ph type="sldNum" sz="quarter" idx="4"/>
          </p:nvPr>
        </p:nvSpPr>
        <p:spPr/>
        <p:txBody>
          <a:bodyPr/>
          <a:lstStyle/>
          <a:p>
            <a:fld id="{28A7D70B-BA5B-454D-9E9C-85AA311AB73C}" type="slidenum">
              <a:rPr lang="en-US" smtClean="0"/>
              <a:pPr/>
              <a:t>50</a:t>
            </a:fld>
            <a:endParaRPr lang="en-US"/>
          </a:p>
        </p:txBody>
      </p:sp>
      <p:graphicFrame>
        <p:nvGraphicFramePr>
          <p:cNvPr id="8" name="Table 5">
            <a:extLst>
              <a:ext uri="{FF2B5EF4-FFF2-40B4-BE49-F238E27FC236}">
                <a16:creationId xmlns:a16="http://schemas.microsoft.com/office/drawing/2014/main" id="{C4F96984-49F4-368D-E595-179CCE3E582B}"/>
              </a:ext>
            </a:extLst>
          </p:cNvPr>
          <p:cNvGraphicFramePr>
            <a:graphicFrameLocks/>
          </p:cNvGraphicFramePr>
          <p:nvPr>
            <p:extLst>
              <p:ext uri="{D42A27DB-BD31-4B8C-83A1-F6EECF244321}">
                <p14:modId xmlns:p14="http://schemas.microsoft.com/office/powerpoint/2010/main" val="2712839293"/>
              </p:ext>
            </p:extLst>
          </p:nvPr>
        </p:nvGraphicFramePr>
        <p:xfrm>
          <a:off x="419100" y="1076978"/>
          <a:ext cx="10973422" cy="5090443"/>
        </p:xfrm>
        <a:graphic>
          <a:graphicData uri="http://schemas.openxmlformats.org/drawingml/2006/table">
            <a:tbl>
              <a:tblPr firstRow="1" bandRow="1">
                <a:tableStyleId>{21E4AEA4-8DFA-4A89-87EB-49C32662AFE0}</a:tableStyleId>
              </a:tblPr>
              <a:tblGrid>
                <a:gridCol w="5486711">
                  <a:extLst>
                    <a:ext uri="{9D8B030D-6E8A-4147-A177-3AD203B41FA5}">
                      <a16:colId xmlns:a16="http://schemas.microsoft.com/office/drawing/2014/main" val="1880727806"/>
                    </a:ext>
                  </a:extLst>
                </a:gridCol>
                <a:gridCol w="5486711">
                  <a:extLst>
                    <a:ext uri="{9D8B030D-6E8A-4147-A177-3AD203B41FA5}">
                      <a16:colId xmlns:a16="http://schemas.microsoft.com/office/drawing/2014/main" val="604011256"/>
                    </a:ext>
                  </a:extLst>
                </a:gridCol>
              </a:tblGrid>
              <a:tr h="288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latin typeface="Poppins Black"/>
                          <a:cs typeface="Poppins Black"/>
                        </a:rPr>
                        <a:t>OPTION 1: </a:t>
                      </a:r>
                      <a:r>
                        <a:rPr lang="en-US" sz="1600" b="0" kern="1200">
                          <a:solidFill>
                            <a:schemeClr val="lt1"/>
                          </a:solidFill>
                          <a:latin typeface="Poppins Black"/>
                          <a:cs typeface="Poppins Black"/>
                        </a:rPr>
                        <a:t>TECHNOLOGY: WEB APPLICATION</a:t>
                      </a:r>
                      <a:endParaRPr lang="en-US" sz="1600" b="0" kern="1200">
                        <a:solidFill>
                          <a:schemeClr val="lt1"/>
                        </a:solidFill>
                        <a:latin typeface="Poppins Black"/>
                        <a:ea typeface="+mn-ea"/>
                        <a:cs typeface="Poppins Black"/>
                      </a:endParaRPr>
                    </a:p>
                  </a:txBody>
                  <a:tcPr/>
                </a:tc>
                <a:tc>
                  <a:txBody>
                    <a:bodyPr/>
                    <a:lstStyle/>
                    <a:p>
                      <a:pPr lvl="0">
                        <a:buNone/>
                      </a:pPr>
                      <a:r>
                        <a:rPr lang="en-US" sz="1600" b="0">
                          <a:latin typeface="Poppins Black"/>
                          <a:cs typeface="Poppins Black"/>
                        </a:rPr>
                        <a:t>OPTION 2: </a:t>
                      </a:r>
                      <a:r>
                        <a:rPr lang="en-US" sz="1600" b="0" kern="1200" noProof="0">
                          <a:solidFill>
                            <a:schemeClr val="lt1"/>
                          </a:solidFill>
                          <a:latin typeface="Poppins Black"/>
                          <a:cs typeface="Poppins Black"/>
                        </a:rPr>
                        <a:t>POWER PLATFORMS</a:t>
                      </a:r>
                      <a:r>
                        <a:rPr lang="en-US" sz="1600" b="0" kern="1200">
                          <a:solidFill>
                            <a:schemeClr val="lt1"/>
                          </a:solidFill>
                          <a:latin typeface="Poppins Black"/>
                          <a:cs typeface="Poppins Black"/>
                        </a:rPr>
                        <a:t> </a:t>
                      </a:r>
                      <a:endParaRPr lang="en-US" sz="1600" b="0">
                        <a:latin typeface="Poppins Black"/>
                        <a:cs typeface="Poppins Black"/>
                      </a:endParaRPr>
                    </a:p>
                  </a:txBody>
                  <a:tcPr/>
                </a:tc>
                <a:extLst>
                  <a:ext uri="{0D108BD9-81ED-4DB2-BD59-A6C34878D82A}">
                    <a16:rowId xmlns:a16="http://schemas.microsoft.com/office/drawing/2014/main" val="3707318324"/>
                  </a:ext>
                </a:extLst>
              </a:tr>
              <a:tr h="25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a:t>3RD PARTY VENDOR DEVELOPMENT</a:t>
                      </a:r>
                      <a:endParaRPr lang="en-US" sz="1050" b="1">
                        <a:latin typeface="Poppins"/>
                        <a:cs typeface="Poppins"/>
                      </a:endParaRPr>
                    </a:p>
                  </a:txBody>
                  <a:tcPr/>
                </a:tc>
                <a:tc>
                  <a:txBody>
                    <a:bodyPr/>
                    <a:lstStyle/>
                    <a:p>
                      <a:pPr lvl="0" algn="l">
                        <a:lnSpc>
                          <a:spcPct val="100000"/>
                        </a:lnSpc>
                        <a:spcBef>
                          <a:spcPts val="0"/>
                        </a:spcBef>
                        <a:spcAft>
                          <a:spcPts val="0"/>
                        </a:spcAft>
                        <a:buNone/>
                      </a:pPr>
                      <a:r>
                        <a:rPr lang="en-US" sz="1050" b="1" kern="1200">
                          <a:solidFill>
                            <a:schemeClr val="tx1"/>
                          </a:solidFill>
                        </a:rPr>
                        <a:t>MOMENTUM </a:t>
                      </a:r>
                      <a:r>
                        <a:rPr lang="en-US" sz="1050" b="1">
                          <a:solidFill>
                            <a:schemeClr val="tx1"/>
                          </a:solidFill>
                        </a:rPr>
                        <a:t>DEVELOPMENT</a:t>
                      </a:r>
                      <a:endParaRPr lang="en-US" sz="1050" b="1" u="none" strike="noStrike" noProof="0">
                        <a:solidFill>
                          <a:schemeClr val="tx1"/>
                        </a:solidFill>
                      </a:endParaRPr>
                    </a:p>
                  </a:txBody>
                  <a:tcPr/>
                </a:tc>
                <a:extLst>
                  <a:ext uri="{0D108BD9-81ED-4DB2-BD59-A6C34878D82A}">
                    <a16:rowId xmlns:a16="http://schemas.microsoft.com/office/drawing/2014/main" val="3317114441"/>
                  </a:ext>
                </a:extLst>
              </a:tr>
              <a:tr h="4502915">
                <a:tc>
                  <a:txBody>
                    <a:bodyPr/>
                    <a:lstStyle/>
                    <a:p>
                      <a:pPr marL="171450" lvl="0" indent="-171450" algn="l" defTabSz="914400" rtl="0" eaLnBrk="1" latinLnBrk="0" hangingPunct="1">
                        <a:lnSpc>
                          <a:spcPct val="150000"/>
                        </a:lnSpc>
                        <a:spcBef>
                          <a:spcPts val="0"/>
                        </a:spcBef>
                        <a:spcAft>
                          <a:spcPts val="0"/>
                        </a:spcAft>
                        <a:buFont typeface="Arial"/>
                        <a:buChar char="•"/>
                      </a:pPr>
                      <a:endParaRPr lang="en-GB" sz="1100" b="1" u="none" strike="noStrike" kern="1200" noProof="0">
                        <a:solidFill>
                          <a:schemeClr val="dk1"/>
                        </a:solidFill>
                        <a:latin typeface="+mn-lt"/>
                        <a:ea typeface="+mn-ea"/>
                        <a:cs typeface="+mn-cs"/>
                      </a:endParaRPr>
                    </a:p>
                    <a:p>
                      <a:pPr marL="171450" lvl="0" indent="-171450" algn="l" rtl="0" eaLnBrk="1" latinLnBrk="0" hangingPunct="1">
                        <a:lnSpc>
                          <a:spcPct val="150000"/>
                        </a:lnSpc>
                        <a:spcBef>
                          <a:spcPts val="0"/>
                        </a:spcBef>
                        <a:spcAft>
                          <a:spcPts val="0"/>
                        </a:spcAft>
                        <a:buFont typeface="Arial"/>
                        <a:buChar char="•"/>
                      </a:pPr>
                      <a:r>
                        <a:rPr lang="en-GB" sz="1400" b="1" u="none" strike="noStrike" kern="1200" noProof="0">
                          <a:solidFill>
                            <a:schemeClr val="dk1"/>
                          </a:solidFill>
                          <a:latin typeface="+mn-lt"/>
                          <a:ea typeface="+mn-ea"/>
                          <a:cs typeface="+mn-cs"/>
                        </a:rPr>
                        <a:t>High Initial Development Cost</a:t>
                      </a:r>
                      <a:endParaRPr lang="en-US" sz="1400" b="0" u="none" strike="noStrike" kern="1200" noProof="0">
                        <a:solidFill>
                          <a:schemeClr val="dk1"/>
                        </a:solidFill>
                        <a:latin typeface="+mn-lt"/>
                        <a:ea typeface="+mn-ea"/>
                        <a:cs typeface="+mn-cs"/>
                      </a:endParaRPr>
                    </a:p>
                    <a:p>
                      <a:pPr marL="171450" lvl="0" indent="-171450" algn="l">
                        <a:lnSpc>
                          <a:spcPct val="150000"/>
                        </a:lnSpc>
                        <a:spcBef>
                          <a:spcPts val="0"/>
                        </a:spcBef>
                        <a:spcAft>
                          <a:spcPts val="0"/>
                        </a:spcAft>
                        <a:buFont typeface="Arial"/>
                        <a:buChar char="•"/>
                      </a:pPr>
                      <a:r>
                        <a:rPr lang="en-GB" sz="1400" b="1" u="none" strike="noStrike" kern="1200" noProof="0">
                          <a:solidFill>
                            <a:schemeClr val="dk1"/>
                          </a:solidFill>
                          <a:latin typeface="+mn-lt"/>
                          <a:ea typeface="+mn-ea"/>
                          <a:cs typeface="+mn-cs"/>
                        </a:rPr>
                        <a:t>Support Cost</a:t>
                      </a:r>
                      <a:endParaRPr lang="en-US" sz="1400" b="1" u="none" strike="noStrike" kern="1200" noProof="0">
                        <a:solidFill>
                          <a:schemeClr val="dk1"/>
                        </a:solidFill>
                        <a:latin typeface="+mn-lt"/>
                        <a:ea typeface="+mn-ea"/>
                        <a:cs typeface="+mn-cs"/>
                      </a:endParaRPr>
                    </a:p>
                    <a:p>
                      <a:pPr marL="171450" lvl="0" indent="-171450" algn="l" defTabSz="914400">
                        <a:lnSpc>
                          <a:spcPct val="150000"/>
                        </a:lnSpc>
                        <a:spcBef>
                          <a:spcPts val="0"/>
                        </a:spcBef>
                        <a:spcAft>
                          <a:spcPts val="0"/>
                        </a:spcAft>
                        <a:buFont typeface="Arial"/>
                        <a:buChar char="•"/>
                      </a:pPr>
                      <a:r>
                        <a:rPr lang="en-GB" sz="1400" b="1" u="none" strike="noStrike" kern="1200" noProof="0">
                          <a:solidFill>
                            <a:schemeClr val="dk1"/>
                          </a:solidFill>
                          <a:latin typeface="+mn-lt"/>
                          <a:ea typeface="+mn-ea"/>
                          <a:cs typeface="+mn-cs"/>
                        </a:rPr>
                        <a:t>Costly additional features</a:t>
                      </a:r>
                      <a:endParaRPr lang="en-GB" sz="1400" b="0" u="none" strike="noStrike" kern="1200" noProof="0">
                        <a:solidFill>
                          <a:schemeClr val="dk1"/>
                        </a:solidFill>
                        <a:latin typeface="+mn-lt"/>
                        <a:ea typeface="+mn-ea"/>
                        <a:cs typeface="+mn-cs"/>
                      </a:endParaRPr>
                    </a:p>
                    <a:p>
                      <a:pPr marL="171450" lvl="0" indent="-171450" algn="l" defTabSz="914400" rtl="0" eaLnBrk="1" latinLnBrk="0" hangingPunct="1">
                        <a:lnSpc>
                          <a:spcPct val="150000"/>
                        </a:lnSpc>
                        <a:spcBef>
                          <a:spcPts val="0"/>
                        </a:spcBef>
                        <a:spcAft>
                          <a:spcPts val="0"/>
                        </a:spcAft>
                        <a:buFont typeface="Arial"/>
                        <a:buChar char="•"/>
                      </a:pPr>
                      <a:r>
                        <a:rPr lang="en-GB" sz="1400" b="1" u="none" strike="noStrike" kern="1200" noProof="0">
                          <a:solidFill>
                            <a:schemeClr val="dk1"/>
                          </a:solidFill>
                          <a:latin typeface="+mn-lt"/>
                          <a:ea typeface="+mn-ea"/>
                          <a:cs typeface="+mn-cs"/>
                        </a:rPr>
                        <a:t>3rd party dependency</a:t>
                      </a:r>
                      <a:endParaRPr lang="en-GB" sz="1400" b="0" u="none" strike="noStrike" kern="1200" noProof="0">
                        <a:solidFill>
                          <a:schemeClr val="dk1"/>
                        </a:solidFill>
                        <a:latin typeface="+mn-lt"/>
                        <a:ea typeface="+mn-ea"/>
                        <a:cs typeface="+mn-cs"/>
                      </a:endParaRPr>
                    </a:p>
                    <a:p>
                      <a:pPr marL="171450" lvl="0" indent="-171450" algn="l" defTabSz="914400" rtl="0" eaLnBrk="1" latinLnBrk="0" hangingPunct="1">
                        <a:lnSpc>
                          <a:spcPct val="150000"/>
                        </a:lnSpc>
                        <a:spcBef>
                          <a:spcPts val="0"/>
                        </a:spcBef>
                        <a:spcAft>
                          <a:spcPts val="0"/>
                        </a:spcAft>
                        <a:buFont typeface="Arial"/>
                        <a:buChar char="•"/>
                      </a:pPr>
                      <a:r>
                        <a:rPr lang="en-GB" sz="1400" b="1" u="none" strike="noStrike" kern="1200" noProof="0">
                          <a:solidFill>
                            <a:schemeClr val="dk1"/>
                          </a:solidFill>
                          <a:latin typeface="+mn-lt"/>
                          <a:ea typeface="+mn-ea"/>
                          <a:cs typeface="+mn-cs"/>
                        </a:rPr>
                        <a:t>Compatibility Issues</a:t>
                      </a:r>
                      <a:endParaRPr lang="en-GB" sz="1400" b="0" u="none" strike="noStrike" kern="1200" noProof="0">
                        <a:solidFill>
                          <a:schemeClr val="dk1"/>
                        </a:solidFill>
                        <a:latin typeface="+mn-lt"/>
                        <a:ea typeface="+mn-ea"/>
                        <a:cs typeface="+mn-cs"/>
                      </a:endParaRPr>
                    </a:p>
                    <a:p>
                      <a:pPr marL="0" lvl="0" indent="0">
                        <a:lnSpc>
                          <a:spcPct val="150000"/>
                        </a:lnSpc>
                        <a:spcAft>
                          <a:spcPts val="1200"/>
                        </a:spcAft>
                        <a:buNone/>
                      </a:pPr>
                      <a:endParaRPr lang="en-US" sz="1400"/>
                    </a:p>
                    <a:p>
                      <a:pPr marL="0" lvl="0" indent="0" algn="l">
                        <a:lnSpc>
                          <a:spcPct val="150000"/>
                        </a:lnSpc>
                        <a:spcBef>
                          <a:spcPts val="0"/>
                        </a:spcBef>
                        <a:spcAft>
                          <a:spcPts val="0"/>
                        </a:spcAft>
                        <a:buNone/>
                      </a:pPr>
                      <a:endParaRPr lang="en-GB" sz="1100" b="0" u="none" strike="noStrike" noProof="0"/>
                    </a:p>
                    <a:p>
                      <a:pPr marL="285750" lvl="0" indent="-285750">
                        <a:lnSpc>
                          <a:spcPct val="150000"/>
                        </a:lnSpc>
                        <a:spcAft>
                          <a:spcPts val="1200"/>
                        </a:spcAft>
                        <a:buFont typeface="Arial" panose="020B0604020202020204" pitchFamily="34" charset="0"/>
                        <a:buChar char="•"/>
                      </a:pPr>
                      <a:endParaRPr lang="en-US" sz="1000" b="0" u="none" strike="noStrike" kern="1200">
                        <a:solidFill>
                          <a:schemeClr val="dk1"/>
                        </a:solidFill>
                        <a:latin typeface="Poppins" panose="00000500000000000000" pitchFamily="2" charset="0"/>
                        <a:ea typeface="+mn-ea"/>
                        <a:cs typeface="Poppins" panose="00000500000000000000" pitchFamily="2" charset="0"/>
                      </a:endParaRPr>
                    </a:p>
                  </a:txBody>
                  <a:tcPr/>
                </a:tc>
                <a:tc>
                  <a:txBody>
                    <a:bodyPr/>
                    <a:lstStyle/>
                    <a:p>
                      <a:pPr marL="171450" lvl="0" indent="-171450" algn="l">
                        <a:lnSpc>
                          <a:spcPct val="150000"/>
                        </a:lnSpc>
                        <a:spcBef>
                          <a:spcPts val="0"/>
                        </a:spcBef>
                        <a:spcAft>
                          <a:spcPts val="0"/>
                        </a:spcAft>
                        <a:buFont typeface="Arial"/>
                        <a:buChar char="•"/>
                      </a:pPr>
                      <a:endParaRPr lang="en-GB" sz="1100" b="1" u="none" strike="noStrike" noProof="0"/>
                    </a:p>
                    <a:p>
                      <a:pPr marL="171450" lvl="0" indent="-171450" algn="l">
                        <a:lnSpc>
                          <a:spcPct val="150000"/>
                        </a:lnSpc>
                        <a:spcBef>
                          <a:spcPts val="0"/>
                        </a:spcBef>
                        <a:spcAft>
                          <a:spcPts val="0"/>
                        </a:spcAft>
                        <a:buFont typeface="Arial"/>
                        <a:buChar char="•"/>
                      </a:pPr>
                      <a:r>
                        <a:rPr lang="en-GB" sz="1400" b="1" u="none" strike="noStrike" noProof="0"/>
                        <a:t>Limited Customization</a:t>
                      </a:r>
                      <a:endParaRPr lang="en-GB" sz="1400" b="0" u="none" strike="noStrike" noProof="0"/>
                    </a:p>
                    <a:p>
                      <a:pPr marL="171450" lvl="0" indent="-171450" algn="l">
                        <a:lnSpc>
                          <a:spcPct val="150000"/>
                        </a:lnSpc>
                        <a:spcBef>
                          <a:spcPts val="0"/>
                        </a:spcBef>
                        <a:spcAft>
                          <a:spcPts val="0"/>
                        </a:spcAft>
                        <a:buFont typeface="Arial"/>
                        <a:buChar char="•"/>
                      </a:pPr>
                      <a:r>
                        <a:rPr lang="en-GB" sz="1400" b="1" u="none" strike="noStrike" noProof="0"/>
                        <a:t>Complex Logic</a:t>
                      </a:r>
                      <a:endParaRPr lang="en-GB" sz="1400" b="0" u="none" strike="noStrike" noProof="0"/>
                    </a:p>
                    <a:p>
                      <a:pPr marL="171450" lvl="0" indent="-171450" algn="l">
                        <a:lnSpc>
                          <a:spcPct val="150000"/>
                        </a:lnSpc>
                        <a:spcBef>
                          <a:spcPts val="0"/>
                        </a:spcBef>
                        <a:spcAft>
                          <a:spcPts val="0"/>
                        </a:spcAft>
                        <a:buFont typeface="Arial"/>
                        <a:buChar char="•"/>
                      </a:pPr>
                      <a:r>
                        <a:rPr lang="en-GB" sz="1400" b="1" u="none" strike="noStrike" noProof="0"/>
                        <a:t>Performance</a:t>
                      </a:r>
                    </a:p>
                    <a:p>
                      <a:pPr marL="0" lvl="0" indent="0">
                        <a:lnSpc>
                          <a:spcPct val="150000"/>
                        </a:lnSpc>
                        <a:spcAft>
                          <a:spcPts val="1200"/>
                        </a:spcAft>
                        <a:buNone/>
                      </a:pPr>
                      <a:endParaRPr lang="en-US" sz="1100" b="0" i="0" u="none" strike="noStrike" noProof="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008156387"/>
                  </a:ext>
                </a:extLst>
              </a:tr>
            </a:tbl>
          </a:graphicData>
        </a:graphic>
      </p:graphicFrame>
      <p:sp>
        <p:nvSpPr>
          <p:cNvPr id="5" name="Title 4">
            <a:extLst>
              <a:ext uri="{FF2B5EF4-FFF2-40B4-BE49-F238E27FC236}">
                <a16:creationId xmlns:a16="http://schemas.microsoft.com/office/drawing/2014/main" id="{04BA254A-8C65-0EB8-525A-5B6FA779E54E}"/>
              </a:ext>
            </a:extLst>
          </p:cNvPr>
          <p:cNvSpPr txBox="1">
            <a:spLocks/>
          </p:cNvSpPr>
          <p:nvPr/>
        </p:nvSpPr>
        <p:spPr>
          <a:xfrm>
            <a:off x="419100" y="467724"/>
            <a:ext cx="11353800" cy="609254"/>
          </a:xfrm>
          <a:prstGeom prst="rect">
            <a:avLst/>
          </a:prstGeom>
        </p:spPr>
        <p:txBody>
          <a:bodyPr vert="horz" lIns="0" tIns="0" rIns="0" bIns="0" rtlCol="0" anchor="t">
            <a:normAutofit/>
          </a:bodyPr>
          <a:lstStyle>
            <a:lvl1pPr algn="l" defTabSz="914400" rtl="0" eaLnBrk="1" latinLnBrk="0" hangingPunct="1">
              <a:lnSpc>
                <a:spcPct val="85000"/>
              </a:lnSpc>
              <a:spcBef>
                <a:spcPct val="0"/>
              </a:spcBef>
              <a:spcAft>
                <a:spcPts val="1600"/>
              </a:spcAft>
              <a:buNone/>
              <a:defRPr sz="2800" b="1" i="0" kern="120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stStyle>
          <a:p>
            <a:r>
              <a:rPr lang="en-US">
                <a:latin typeface="Arial Black"/>
              </a:rPr>
              <a:t>APPROACHES: CONS</a:t>
            </a:r>
            <a:endParaRPr lang="en-GB"/>
          </a:p>
        </p:txBody>
      </p:sp>
    </p:spTree>
    <p:extLst>
      <p:ext uri="{BB962C8B-B14F-4D97-AF65-F5344CB8AC3E}">
        <p14:creationId xmlns:p14="http://schemas.microsoft.com/office/powerpoint/2010/main" val="281078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1080-880A-B173-38A7-25884D6F79D9}"/>
              </a:ext>
            </a:extLst>
          </p:cNvPr>
          <p:cNvSpPr>
            <a:spLocks noGrp="1"/>
          </p:cNvSpPr>
          <p:nvPr>
            <p:ph type="title"/>
          </p:nvPr>
        </p:nvSpPr>
        <p:spPr/>
        <p:txBody>
          <a:bodyPr/>
          <a:lstStyle/>
          <a:p>
            <a:r>
              <a:rPr lang="en-GB" sz="2500"/>
              <a:t>BENEFITS</a:t>
            </a:r>
          </a:p>
        </p:txBody>
      </p:sp>
      <p:sp>
        <p:nvSpPr>
          <p:cNvPr id="3" name="Content Placeholder 2">
            <a:extLst>
              <a:ext uri="{FF2B5EF4-FFF2-40B4-BE49-F238E27FC236}">
                <a16:creationId xmlns:a16="http://schemas.microsoft.com/office/drawing/2014/main" id="{DEC11859-4542-8B7C-D1B8-1375A50358A1}"/>
              </a:ext>
            </a:extLst>
          </p:cNvPr>
          <p:cNvSpPr>
            <a:spLocks noGrp="1"/>
          </p:cNvSpPr>
          <p:nvPr>
            <p:ph idx="1"/>
          </p:nvPr>
        </p:nvSpPr>
        <p:spPr>
          <a:xfrm>
            <a:off x="419100" y="1350989"/>
            <a:ext cx="11353800" cy="487110"/>
          </a:xfrm>
        </p:spPr>
        <p:txBody>
          <a:bodyPr vert="horz" lIns="0" tIns="0" rIns="0" bIns="0" rtlCol="0" anchor="t">
            <a:normAutofit/>
          </a:bodyPr>
          <a:lstStyle/>
          <a:p>
            <a:pPr marL="0" indent="0">
              <a:lnSpc>
                <a:spcPct val="100000"/>
              </a:lnSpc>
              <a:spcAft>
                <a:spcPts val="0"/>
              </a:spcAft>
              <a:buNone/>
            </a:pPr>
            <a:r>
              <a:rPr lang="en-GB">
                <a:latin typeface="Poppins" panose="00000500000000000000" pitchFamily="2" charset="0"/>
                <a:ea typeface="Yu Mincho"/>
                <a:cs typeface="Poppins" panose="00000500000000000000" pitchFamily="2" charset="0"/>
              </a:rPr>
              <a:t>Our primary audience is business leaders and project managers who are in charge of activations.</a:t>
            </a:r>
            <a:endParaRPr lang="en-US">
              <a:latin typeface="Poppins" panose="00000500000000000000" pitchFamily="2" charset="0"/>
              <a:cs typeface="Poppins" panose="00000500000000000000" pitchFamily="2" charset="0"/>
            </a:endParaRPr>
          </a:p>
          <a:p>
            <a:pPr>
              <a:lnSpc>
                <a:spcPct val="100000"/>
              </a:lnSpc>
              <a:spcAft>
                <a:spcPts val="0"/>
              </a:spcAft>
              <a:buFont typeface="+mj-lt"/>
              <a:buChar char="•"/>
            </a:pPr>
            <a:endParaRPr lang="en-US" sz="2600">
              <a:latin typeface="Arial"/>
              <a:cs typeface="Arial"/>
            </a:endParaRPr>
          </a:p>
          <a:p>
            <a:pPr>
              <a:lnSpc>
                <a:spcPct val="100000"/>
              </a:lnSpc>
              <a:spcAft>
                <a:spcPts val="0"/>
              </a:spcAft>
              <a:buFont typeface="+mj-lt"/>
              <a:buChar char="•"/>
            </a:pPr>
            <a:endParaRPr lang="en-US">
              <a:latin typeface="Arial"/>
              <a:cs typeface="Arial"/>
            </a:endParaRPr>
          </a:p>
          <a:p>
            <a:pPr marL="342900" indent="-342900">
              <a:lnSpc>
                <a:spcPct val="114999"/>
              </a:lnSpc>
              <a:buAutoNum type="arabicPeriod"/>
            </a:pPr>
            <a:endParaRPr lang="en-GB" sz="1800">
              <a:latin typeface="Momo Neue"/>
              <a:ea typeface="Yu Mincho" panose="02020400000000000000" pitchFamily="18" charset="-128"/>
            </a:endParaRPr>
          </a:p>
          <a:p>
            <a:pPr marL="342900" lvl="0" indent="-342900">
              <a:lnSpc>
                <a:spcPct val="115000"/>
              </a:lnSpc>
              <a:spcAft>
                <a:spcPts val="1000"/>
              </a:spcAft>
              <a:buFont typeface="+mj-lt"/>
              <a:buAutoNum type="arabicPeriod"/>
            </a:pPr>
            <a:endParaRPr lang="en-GB" sz="1800">
              <a:latin typeface="Calibri" panose="020F0502020204030204" pitchFamily="34" charset="0"/>
              <a:ea typeface="Yu Mincho" panose="02020400000000000000" pitchFamily="18" charset="-128"/>
            </a:endParaRPr>
          </a:p>
          <a:p>
            <a:pPr marL="342900" lvl="0" indent="-342900">
              <a:lnSpc>
                <a:spcPct val="115000"/>
              </a:lnSpc>
              <a:spcAft>
                <a:spcPts val="1000"/>
              </a:spcAft>
              <a:buFont typeface="+mj-lt"/>
              <a:buAutoNum type="arabicPeriod"/>
            </a:pPr>
            <a:endParaRPr lang="en-GB" sz="1800">
              <a:effectLst/>
              <a:latin typeface="Calibri" panose="020F0502020204030204" pitchFamily="34" charset="0"/>
              <a:ea typeface="Yu Mincho" panose="02020400000000000000" pitchFamily="18" charset="-128"/>
              <a:cs typeface="Arial" panose="020B0604020202020204" pitchFamily="34" charset="0"/>
            </a:endParaRPr>
          </a:p>
          <a:p>
            <a:endParaRPr lang="en-GB"/>
          </a:p>
        </p:txBody>
      </p:sp>
      <p:sp>
        <p:nvSpPr>
          <p:cNvPr id="4" name="Slide Number Placeholder 3">
            <a:extLst>
              <a:ext uri="{FF2B5EF4-FFF2-40B4-BE49-F238E27FC236}">
                <a16:creationId xmlns:a16="http://schemas.microsoft.com/office/drawing/2014/main" id="{7BC36522-A878-41B5-9D50-A913E22A4FE3}"/>
              </a:ext>
            </a:extLst>
          </p:cNvPr>
          <p:cNvSpPr>
            <a:spLocks noGrp="1"/>
          </p:cNvSpPr>
          <p:nvPr>
            <p:ph type="sldNum" sz="quarter" idx="4"/>
          </p:nvPr>
        </p:nvSpPr>
        <p:spPr/>
        <p:txBody>
          <a:bodyPr/>
          <a:lstStyle/>
          <a:p>
            <a:fld id="{28A7D70B-BA5B-454D-9E9C-85AA311AB73C}" type="slidenum">
              <a:rPr lang="en-US" smtClean="0"/>
              <a:pPr/>
              <a:t>6</a:t>
            </a:fld>
            <a:endParaRPr lang="en-US"/>
          </a:p>
        </p:txBody>
      </p:sp>
      <p:graphicFrame>
        <p:nvGraphicFramePr>
          <p:cNvPr id="6" name="Table 5">
            <a:extLst>
              <a:ext uri="{FF2B5EF4-FFF2-40B4-BE49-F238E27FC236}">
                <a16:creationId xmlns:a16="http://schemas.microsoft.com/office/drawing/2014/main" id="{AAE5163B-87D9-8D7E-E794-04A32C6437DE}"/>
              </a:ext>
            </a:extLst>
          </p:cNvPr>
          <p:cNvGraphicFramePr>
            <a:graphicFrameLocks noGrp="1"/>
          </p:cNvGraphicFramePr>
          <p:nvPr>
            <p:extLst>
              <p:ext uri="{D42A27DB-BD31-4B8C-83A1-F6EECF244321}">
                <p14:modId xmlns:p14="http://schemas.microsoft.com/office/powerpoint/2010/main" val="1279173667"/>
              </p:ext>
            </p:extLst>
          </p:nvPr>
        </p:nvGraphicFramePr>
        <p:xfrm>
          <a:off x="419100" y="1806391"/>
          <a:ext cx="10848840" cy="3245218"/>
        </p:xfrm>
        <a:graphic>
          <a:graphicData uri="http://schemas.openxmlformats.org/drawingml/2006/table">
            <a:tbl>
              <a:tblPr firstRow="1" bandRow="1">
                <a:tableStyleId>{21E4AEA4-8DFA-4A89-87EB-49C32662AFE0}</a:tableStyleId>
              </a:tblPr>
              <a:tblGrid>
                <a:gridCol w="2294976">
                  <a:extLst>
                    <a:ext uri="{9D8B030D-6E8A-4147-A177-3AD203B41FA5}">
                      <a16:colId xmlns:a16="http://schemas.microsoft.com/office/drawing/2014/main" val="1192650131"/>
                    </a:ext>
                  </a:extLst>
                </a:gridCol>
                <a:gridCol w="3673730">
                  <a:extLst>
                    <a:ext uri="{9D8B030D-6E8A-4147-A177-3AD203B41FA5}">
                      <a16:colId xmlns:a16="http://schemas.microsoft.com/office/drawing/2014/main" val="1393739186"/>
                    </a:ext>
                  </a:extLst>
                </a:gridCol>
                <a:gridCol w="4880134">
                  <a:extLst>
                    <a:ext uri="{9D8B030D-6E8A-4147-A177-3AD203B41FA5}">
                      <a16:colId xmlns:a16="http://schemas.microsoft.com/office/drawing/2014/main" val="2594816048"/>
                    </a:ext>
                  </a:extLst>
                </a:gridCol>
              </a:tblGrid>
              <a:tr h="399731">
                <a:tc>
                  <a:txBody>
                    <a:bodyPr/>
                    <a:lstStyle/>
                    <a:p>
                      <a:pPr algn="ctr" rtl="0" fontAlgn="auto"/>
                      <a:r>
                        <a:rPr lang="en-US" sz="1400" b="1">
                          <a:solidFill>
                            <a:srgbClr val="FFFFFF"/>
                          </a:solidFill>
                          <a:effectLst/>
                          <a:latin typeface="Poppins" panose="00000500000000000000" pitchFamily="2" charset="0"/>
                          <a:cs typeface="Poppins" panose="00000500000000000000" pitchFamily="2" charset="0"/>
                        </a:rPr>
                        <a:t>​DELIVERABLE</a:t>
                      </a:r>
                      <a:endParaRPr lang="en-US" sz="1400" b="1" i="0">
                        <a:solidFill>
                          <a:srgbClr val="FFFFFF"/>
                        </a:solidFill>
                        <a:effectLst/>
                        <a:latin typeface="Poppins" panose="00000500000000000000" pitchFamily="2" charset="0"/>
                        <a:cs typeface="Poppins" panose="00000500000000000000" pitchFamily="2" charset="0"/>
                      </a:endParaRPr>
                    </a:p>
                  </a:txBody>
                  <a:tcPr anchor="ctr"/>
                </a:tc>
                <a:tc>
                  <a:txBody>
                    <a:bodyPr/>
                    <a:lstStyle/>
                    <a:p>
                      <a:pPr algn="ctr" rtl="0" fontAlgn="auto"/>
                      <a:r>
                        <a:rPr lang="en-US" sz="1400" b="1">
                          <a:solidFill>
                            <a:srgbClr val="FFFFFF"/>
                          </a:solidFill>
                          <a:effectLst/>
                          <a:latin typeface="Poppins" panose="00000500000000000000" pitchFamily="2" charset="0"/>
                          <a:cs typeface="Poppins" panose="00000500000000000000" pitchFamily="2" charset="0"/>
                        </a:rPr>
                        <a:t>​BENEFIT</a:t>
                      </a:r>
                      <a:r>
                        <a:rPr lang="en-US" sz="1400" b="0">
                          <a:solidFill>
                            <a:srgbClr val="FFFFFF"/>
                          </a:solidFill>
                          <a:effectLst/>
                          <a:latin typeface="Poppins" panose="00000500000000000000" pitchFamily="2" charset="0"/>
                          <a:cs typeface="Poppins" panose="00000500000000000000" pitchFamily="2" charset="0"/>
                        </a:rPr>
                        <a:t> </a:t>
                      </a:r>
                      <a:r>
                        <a:rPr lang="en-US" sz="1400" b="1">
                          <a:solidFill>
                            <a:srgbClr val="FFFFFF"/>
                          </a:solidFill>
                          <a:effectLst/>
                          <a:latin typeface="Poppins" panose="00000500000000000000" pitchFamily="2" charset="0"/>
                          <a:cs typeface="Poppins" panose="00000500000000000000" pitchFamily="2" charset="0"/>
                        </a:rPr>
                        <a:t>​</a:t>
                      </a:r>
                      <a:endParaRPr lang="en-US" sz="1400" b="1" i="0">
                        <a:solidFill>
                          <a:srgbClr val="FFFFFF"/>
                        </a:solidFill>
                        <a:effectLst/>
                        <a:latin typeface="Poppins" panose="00000500000000000000" pitchFamily="2" charset="0"/>
                        <a:cs typeface="Poppins" panose="00000500000000000000" pitchFamily="2" charset="0"/>
                      </a:endParaRPr>
                    </a:p>
                  </a:txBody>
                  <a:tcPr anchor="ctr"/>
                </a:tc>
                <a:tc>
                  <a:txBody>
                    <a:bodyPr/>
                    <a:lstStyle/>
                    <a:p>
                      <a:pPr algn="ctr" rtl="0" fontAlgn="base"/>
                      <a:r>
                        <a:rPr lang="en-US" sz="1400" b="1">
                          <a:solidFill>
                            <a:srgbClr val="FFFFFF"/>
                          </a:solidFill>
                          <a:effectLst/>
                          <a:latin typeface="Poppins" panose="00000500000000000000" pitchFamily="2" charset="0"/>
                          <a:cs typeface="Poppins" panose="00000500000000000000" pitchFamily="2" charset="0"/>
                        </a:rPr>
                        <a:t>PAIN SOLVED</a:t>
                      </a:r>
                      <a:r>
                        <a:rPr lang="en-US" sz="1400" b="0">
                          <a:solidFill>
                            <a:srgbClr val="FFFFFF"/>
                          </a:solidFill>
                          <a:effectLst/>
                          <a:latin typeface="Poppins" panose="00000500000000000000" pitchFamily="2" charset="0"/>
                          <a:cs typeface="Poppins" panose="00000500000000000000" pitchFamily="2" charset="0"/>
                        </a:rPr>
                        <a:t> </a:t>
                      </a:r>
                      <a:r>
                        <a:rPr lang="en-US" sz="1400" b="1">
                          <a:solidFill>
                            <a:srgbClr val="FFFFFF"/>
                          </a:solidFill>
                          <a:effectLst/>
                          <a:latin typeface="Poppins" panose="00000500000000000000" pitchFamily="2" charset="0"/>
                          <a:cs typeface="Poppins" panose="00000500000000000000" pitchFamily="2" charset="0"/>
                        </a:rPr>
                        <a:t>​</a:t>
                      </a:r>
                      <a:endParaRPr lang="en-US" sz="1400" b="1" i="0">
                        <a:solidFill>
                          <a:srgbClr val="FFFFFF"/>
                        </a:solidFill>
                        <a:effectLst/>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825335264"/>
                  </a:ext>
                </a:extLst>
              </a:tr>
              <a:tr h="644977">
                <a:tc>
                  <a:txBody>
                    <a:bodyPr/>
                    <a:lstStyle/>
                    <a:p>
                      <a:pPr algn="r" rtl="0" fontAlgn="auto"/>
                      <a:r>
                        <a:rPr lang="en-US" sz="1400" b="1">
                          <a:solidFill>
                            <a:srgbClr val="000000"/>
                          </a:solidFill>
                          <a:effectLst/>
                          <a:latin typeface="Poppins" panose="00000500000000000000" pitchFamily="2" charset="0"/>
                          <a:cs typeface="Poppins" panose="00000500000000000000" pitchFamily="2" charset="0"/>
                        </a:rPr>
                        <a:t>​Front End</a:t>
                      </a:r>
                      <a:endParaRPr lang="en-US" sz="1400" b="1" i="0">
                        <a:solidFill>
                          <a:srgbClr val="000000"/>
                        </a:solidFill>
                        <a:effectLst/>
                        <a:latin typeface="Poppins" panose="00000500000000000000" pitchFamily="2" charset="0"/>
                        <a:cs typeface="Poppins" panose="00000500000000000000" pitchFamily="2" charset="0"/>
                      </a:endParaRPr>
                    </a:p>
                  </a:txBody>
                  <a:tcPr anchor="ctr"/>
                </a:tc>
                <a:tc>
                  <a:txBody>
                    <a:bodyPr/>
                    <a:lstStyle/>
                    <a:p>
                      <a:pPr algn="l" rtl="0" fontAlgn="auto"/>
                      <a:r>
                        <a:rPr lang="en-US" sz="1100" b="0">
                          <a:solidFill>
                            <a:srgbClr val="000000"/>
                          </a:solidFill>
                          <a:effectLst/>
                          <a:latin typeface="Poppins" panose="00000500000000000000" pitchFamily="2" charset="0"/>
                          <a:cs typeface="Poppins" panose="00000500000000000000" pitchFamily="2" charset="0"/>
                        </a:rPr>
                        <a:t>​</a:t>
                      </a:r>
                      <a:r>
                        <a:rPr lang="en-US" sz="1100" b="1">
                          <a:solidFill>
                            <a:srgbClr val="000000"/>
                          </a:solidFill>
                          <a:effectLst/>
                          <a:latin typeface="Poppins" panose="00000500000000000000" pitchFamily="2" charset="0"/>
                          <a:cs typeface="Poppins" panose="00000500000000000000" pitchFamily="2" charset="0"/>
                        </a:rPr>
                        <a:t>Centralized</a:t>
                      </a:r>
                      <a:r>
                        <a:rPr lang="en-US" sz="1100" b="0">
                          <a:solidFill>
                            <a:srgbClr val="000000"/>
                          </a:solidFill>
                          <a:effectLst/>
                          <a:latin typeface="Poppins" panose="00000500000000000000" pitchFamily="2" charset="0"/>
                          <a:cs typeface="Poppins" panose="00000500000000000000" pitchFamily="2" charset="0"/>
                        </a:rPr>
                        <a:t> management of all </a:t>
                      </a:r>
                      <a:r>
                        <a:rPr lang="en-US" sz="1100" b="1">
                          <a:solidFill>
                            <a:srgbClr val="000000"/>
                          </a:solidFill>
                          <a:effectLst/>
                          <a:latin typeface="Poppins" panose="00000500000000000000" pitchFamily="2" charset="0"/>
                          <a:cs typeface="Poppins" panose="00000500000000000000" pitchFamily="2" charset="0"/>
                        </a:rPr>
                        <a:t>activation data </a:t>
                      </a:r>
                      <a:r>
                        <a:rPr lang="en-US" sz="1100" b="0">
                          <a:solidFill>
                            <a:srgbClr val="000000"/>
                          </a:solidFill>
                          <a:effectLst/>
                          <a:latin typeface="Poppins" panose="00000500000000000000" pitchFamily="2" charset="0"/>
                          <a:cs typeface="Poppins" panose="00000500000000000000" pitchFamily="2" charset="0"/>
                        </a:rPr>
                        <a:t>​</a:t>
                      </a:r>
                      <a:endParaRPr lang="en-US" sz="1100" b="0" i="0">
                        <a:solidFill>
                          <a:srgbClr val="000000"/>
                        </a:solidFill>
                        <a:effectLst/>
                        <a:latin typeface="Poppins" panose="00000500000000000000" pitchFamily="2" charset="0"/>
                        <a:cs typeface="Poppins" panose="00000500000000000000" pitchFamily="2" charset="0"/>
                      </a:endParaRPr>
                    </a:p>
                  </a:txBody>
                  <a:tcPr anchor="ctr"/>
                </a:tc>
                <a:tc>
                  <a:txBody>
                    <a:bodyPr/>
                    <a:lstStyle/>
                    <a:p>
                      <a:pPr algn="l" rtl="0" fontAlgn="base"/>
                      <a:r>
                        <a:rPr lang="en-US" sz="1100" b="0">
                          <a:solidFill>
                            <a:srgbClr val="000000"/>
                          </a:solidFill>
                          <a:effectLst/>
                          <a:latin typeface="Poppins" panose="00000500000000000000" pitchFamily="2" charset="0"/>
                          <a:cs typeface="Poppins" panose="00000500000000000000" pitchFamily="2" charset="0"/>
                        </a:rPr>
                        <a:t>Scattered and disorganized data across multiple systems ​</a:t>
                      </a:r>
                      <a:endParaRPr lang="en-US" sz="1100" b="0" i="0">
                        <a:solidFill>
                          <a:srgbClr val="000000"/>
                        </a:solidFill>
                        <a:effectLst/>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141904284"/>
                  </a:ext>
                </a:extLst>
              </a:tr>
              <a:tr h="910556">
                <a:tc>
                  <a:txBody>
                    <a:bodyPr/>
                    <a:lstStyle/>
                    <a:p>
                      <a:pPr lvl="0" algn="r">
                        <a:buNone/>
                      </a:pPr>
                      <a:r>
                        <a:rPr lang="en-US" sz="1400" b="1">
                          <a:solidFill>
                            <a:srgbClr val="000000"/>
                          </a:solidFill>
                          <a:effectLst/>
                          <a:latin typeface="Poppins" panose="00000500000000000000" pitchFamily="2" charset="0"/>
                          <a:cs typeface="Poppins" panose="00000500000000000000" pitchFamily="2" charset="0"/>
                        </a:rPr>
                        <a:t>Database</a:t>
                      </a:r>
                      <a:endParaRPr lang="en-US" sz="1400" b="1">
                        <a:latin typeface="Poppins" panose="00000500000000000000" pitchFamily="2" charset="0"/>
                        <a:cs typeface="Poppins" panose="00000500000000000000" pitchFamily="2" charset="0"/>
                      </a:endParaRPr>
                    </a:p>
                  </a:txBody>
                  <a:tcPr anchor="ctr"/>
                </a:tc>
                <a:tc>
                  <a:txBody>
                    <a:bodyPr/>
                    <a:lstStyle/>
                    <a:p>
                      <a:pPr algn="l" rtl="0" fontAlgn="auto"/>
                      <a:r>
                        <a:rPr lang="en-US" sz="1100" b="0">
                          <a:solidFill>
                            <a:srgbClr val="000000"/>
                          </a:solidFill>
                          <a:effectLst/>
                          <a:latin typeface="Poppins" panose="00000500000000000000" pitchFamily="2" charset="0"/>
                          <a:cs typeface="Poppins" panose="00000500000000000000" pitchFamily="2" charset="0"/>
                        </a:rPr>
                        <a:t>​</a:t>
                      </a:r>
                      <a:r>
                        <a:rPr lang="en-US" sz="1100" b="1" u="none" strike="noStrike" baseline="0" noProof="0">
                          <a:solidFill>
                            <a:srgbClr val="000000"/>
                          </a:solidFill>
                          <a:effectLst/>
                          <a:latin typeface="Poppins" panose="00000500000000000000" pitchFamily="2" charset="0"/>
                          <a:cs typeface="Poppins" panose="00000500000000000000" pitchFamily="2" charset="0"/>
                        </a:rPr>
                        <a:t>All</a:t>
                      </a:r>
                      <a:r>
                        <a:rPr lang="en-US" sz="1100" b="0" u="none" strike="noStrike" baseline="0" noProof="0">
                          <a:solidFill>
                            <a:srgbClr val="000000"/>
                          </a:solidFill>
                          <a:effectLst/>
                          <a:latin typeface="Poppins" panose="00000500000000000000" pitchFamily="2" charset="0"/>
                          <a:cs typeface="Poppins" panose="00000500000000000000" pitchFamily="2" charset="0"/>
                        </a:rPr>
                        <a:t> </a:t>
                      </a:r>
                      <a:r>
                        <a:rPr lang="en-US" sz="1100" b="1" u="none" strike="noStrike" baseline="0" noProof="0">
                          <a:solidFill>
                            <a:srgbClr val="000000"/>
                          </a:solidFill>
                          <a:effectLst/>
                          <a:latin typeface="Poppins" panose="00000500000000000000" pitchFamily="2" charset="0"/>
                          <a:cs typeface="Poppins" panose="00000500000000000000" pitchFamily="2" charset="0"/>
                        </a:rPr>
                        <a:t>GUIDs</a:t>
                      </a:r>
                      <a:r>
                        <a:rPr lang="en-US" sz="1100" b="0" u="none" strike="noStrike" baseline="0" noProof="0">
                          <a:solidFill>
                            <a:srgbClr val="000000"/>
                          </a:solidFill>
                          <a:effectLst/>
                          <a:latin typeface="Poppins" panose="00000500000000000000" pitchFamily="2" charset="0"/>
                          <a:cs typeface="Poppins" panose="00000500000000000000" pitchFamily="2" charset="0"/>
                        </a:rPr>
                        <a:t>, and base Information. </a:t>
                      </a:r>
                      <a:br>
                        <a:rPr lang="en-US" sz="1100" b="0" u="none" strike="noStrike" baseline="0" noProof="0">
                          <a:solidFill>
                            <a:srgbClr val="000000"/>
                          </a:solidFill>
                          <a:effectLst/>
                          <a:latin typeface="Poppins" panose="00000500000000000000" pitchFamily="2" charset="0"/>
                          <a:cs typeface="Poppins" panose="00000500000000000000" pitchFamily="2" charset="0"/>
                        </a:rPr>
                      </a:br>
                      <a:br>
                        <a:rPr lang="en-US" sz="1100" b="0" u="none" strike="noStrike" baseline="0" noProof="0">
                          <a:solidFill>
                            <a:srgbClr val="000000"/>
                          </a:solidFill>
                          <a:effectLst/>
                          <a:latin typeface="Poppins" panose="00000500000000000000" pitchFamily="2" charset="0"/>
                          <a:cs typeface="Poppins" panose="00000500000000000000" pitchFamily="2" charset="0"/>
                        </a:rPr>
                      </a:br>
                      <a:r>
                        <a:rPr lang="en-US" sz="1100" b="0" u="none" strike="noStrike" baseline="0" noProof="0">
                          <a:solidFill>
                            <a:srgbClr val="000000"/>
                          </a:solidFill>
                          <a:effectLst/>
                          <a:latin typeface="Poppins" panose="00000500000000000000" pitchFamily="2" charset="0"/>
                          <a:cs typeface="Poppins" panose="00000500000000000000" pitchFamily="2" charset="0"/>
                        </a:rPr>
                        <a:t>Can be enriched with additional IDs and transactional data from 3rd party systems</a:t>
                      </a:r>
                      <a:endParaRPr lang="en-US" sz="1100">
                        <a:latin typeface="Poppins" panose="00000500000000000000" pitchFamily="2" charset="0"/>
                        <a:cs typeface="Poppins" panose="00000500000000000000" pitchFamily="2" charset="0"/>
                      </a:endParaRPr>
                    </a:p>
                  </a:txBody>
                  <a:tcPr anchor="ctr"/>
                </a:tc>
                <a:tc>
                  <a:txBody>
                    <a:bodyPr/>
                    <a:lstStyle/>
                    <a:p>
                      <a:pPr algn="l" rtl="0" fontAlgn="auto"/>
                      <a:r>
                        <a:rPr lang="en-US" sz="1100" b="0">
                          <a:solidFill>
                            <a:srgbClr val="000000"/>
                          </a:solidFill>
                          <a:effectLst/>
                          <a:latin typeface="Poppins" panose="00000500000000000000" pitchFamily="2" charset="0"/>
                          <a:cs typeface="Poppins" panose="00000500000000000000" pitchFamily="2" charset="0"/>
                        </a:rPr>
                        <a:t>​Difficulty in tracking and managing events ​and multiple systems</a:t>
                      </a:r>
                      <a:br>
                        <a:rPr lang="en-US" sz="1100" b="0">
                          <a:solidFill>
                            <a:srgbClr val="000000"/>
                          </a:solidFill>
                          <a:effectLst/>
                          <a:latin typeface="Poppins" panose="00000500000000000000" pitchFamily="2" charset="0"/>
                          <a:cs typeface="Poppins" panose="00000500000000000000" pitchFamily="2" charset="0"/>
                        </a:rPr>
                      </a:br>
                      <a:br>
                        <a:rPr lang="en-US" sz="1100" b="0">
                          <a:solidFill>
                            <a:srgbClr val="000000"/>
                          </a:solidFill>
                          <a:effectLst/>
                          <a:latin typeface="Poppins" panose="00000500000000000000" pitchFamily="2" charset="0"/>
                          <a:cs typeface="Poppins" panose="00000500000000000000" pitchFamily="2" charset="0"/>
                        </a:rPr>
                      </a:br>
                      <a:r>
                        <a:rPr lang="en-US" sz="1100" b="0">
                          <a:solidFill>
                            <a:srgbClr val="000000"/>
                          </a:solidFill>
                          <a:effectLst/>
                          <a:latin typeface="Poppins" panose="00000500000000000000" pitchFamily="2" charset="0"/>
                          <a:cs typeface="Poppins" panose="00000500000000000000" pitchFamily="2" charset="0"/>
                        </a:rPr>
                        <a:t>Manual GUID creation</a:t>
                      </a:r>
                      <a:endParaRPr lang="en-US" sz="1100" b="0" i="0">
                        <a:solidFill>
                          <a:srgbClr val="000000"/>
                        </a:solidFill>
                        <a:effectLst/>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627026862"/>
                  </a:ext>
                </a:extLst>
              </a:tr>
              <a:tr h="644977">
                <a:tc>
                  <a:txBody>
                    <a:bodyPr/>
                    <a:lstStyle/>
                    <a:p>
                      <a:pPr lvl="0" algn="r">
                        <a:buNone/>
                      </a:pPr>
                      <a:r>
                        <a:rPr lang="en-US" sz="1400" b="1" u="none" strike="noStrike" baseline="0" noProof="0">
                          <a:solidFill>
                            <a:srgbClr val="000000"/>
                          </a:solidFill>
                          <a:effectLst/>
                          <a:latin typeface="Poppins" panose="00000500000000000000" pitchFamily="2" charset="0"/>
                          <a:cs typeface="Poppins" panose="00000500000000000000" pitchFamily="2" charset="0"/>
                        </a:rPr>
                        <a:t>APIs </a:t>
                      </a:r>
                      <a:endParaRPr lang="en-US" sz="1400" b="1" i="0" u="none" strike="noStrike" baseline="0" noProof="0">
                        <a:solidFill>
                          <a:srgbClr val="000000"/>
                        </a:solidFill>
                        <a:effectLst/>
                        <a:latin typeface="Poppins" panose="00000500000000000000" pitchFamily="2" charset="0"/>
                        <a:cs typeface="Poppins" panose="00000500000000000000" pitchFamily="2" charset="0"/>
                      </a:endParaRPr>
                    </a:p>
                  </a:txBody>
                  <a:tcPr anchor="ctr"/>
                </a:tc>
                <a:tc>
                  <a:txBody>
                    <a:bodyPr/>
                    <a:lstStyle/>
                    <a:p>
                      <a:pPr lvl="0" algn="l">
                        <a:buNone/>
                      </a:pPr>
                      <a:r>
                        <a:rPr lang="en-US" sz="1100" b="0" u="none" strike="noStrike" baseline="0" noProof="0">
                          <a:solidFill>
                            <a:srgbClr val="000000"/>
                          </a:solidFill>
                          <a:effectLst/>
                          <a:latin typeface="Poppins" panose="00000500000000000000" pitchFamily="2" charset="0"/>
                          <a:cs typeface="Poppins" panose="00000500000000000000" pitchFamily="2" charset="0"/>
                        </a:rPr>
                        <a:t>Will </a:t>
                      </a:r>
                      <a:r>
                        <a:rPr lang="en-US" sz="1100" b="1" u="none" strike="noStrike" baseline="0" noProof="0">
                          <a:solidFill>
                            <a:srgbClr val="000000"/>
                          </a:solidFill>
                          <a:effectLst/>
                          <a:latin typeface="Poppins" panose="00000500000000000000" pitchFamily="2" charset="0"/>
                          <a:cs typeface="Poppins" panose="00000500000000000000" pitchFamily="2" charset="0"/>
                        </a:rPr>
                        <a:t>connect</a:t>
                      </a:r>
                      <a:r>
                        <a:rPr lang="en-US" sz="1100" b="0" u="none" strike="noStrike" baseline="0" noProof="0">
                          <a:solidFill>
                            <a:srgbClr val="000000"/>
                          </a:solidFill>
                          <a:effectLst/>
                          <a:latin typeface="Poppins" panose="00000500000000000000" pitchFamily="2" charset="0"/>
                          <a:cs typeface="Poppins" panose="00000500000000000000" pitchFamily="2" charset="0"/>
                        </a:rPr>
                        <a:t> bi-directional API's with third party </a:t>
                      </a:r>
                      <a:r>
                        <a:rPr lang="en-US" sz="1100" b="1" u="none" strike="noStrike" baseline="0" noProof="0">
                          <a:solidFill>
                            <a:srgbClr val="000000"/>
                          </a:solidFill>
                          <a:effectLst/>
                          <a:latin typeface="Poppins" panose="00000500000000000000" pitchFamily="2" charset="0"/>
                          <a:cs typeface="Poppins" panose="00000500000000000000" pitchFamily="2" charset="0"/>
                        </a:rPr>
                        <a:t>systems</a:t>
                      </a:r>
                      <a:r>
                        <a:rPr lang="en-US" sz="1100" b="0" u="none" strike="noStrike" baseline="0" noProof="0">
                          <a:solidFill>
                            <a:srgbClr val="000000"/>
                          </a:solidFill>
                          <a:effectLst/>
                          <a:latin typeface="Poppins" panose="00000500000000000000" pitchFamily="2" charset="0"/>
                          <a:cs typeface="Poppins" panose="00000500000000000000" pitchFamily="2" charset="0"/>
                        </a:rPr>
                        <a:t> </a:t>
                      </a:r>
                      <a:endParaRPr lang="en-US" sz="1100" b="0" i="0" u="none" strike="noStrike" baseline="0" noProof="0">
                        <a:solidFill>
                          <a:srgbClr val="000000"/>
                        </a:solidFill>
                        <a:effectLst/>
                        <a:latin typeface="Poppins" panose="00000500000000000000" pitchFamily="2" charset="0"/>
                        <a:cs typeface="Poppins" panose="00000500000000000000" pitchFamily="2" charset="0"/>
                      </a:endParaRPr>
                    </a:p>
                  </a:txBody>
                  <a:tcPr anchor="ctr"/>
                </a:tc>
                <a:tc>
                  <a:txBody>
                    <a:bodyPr/>
                    <a:lstStyle/>
                    <a:p>
                      <a:pPr lvl="0" algn="l">
                        <a:buNone/>
                      </a:pPr>
                      <a:r>
                        <a:rPr lang="en-US" sz="1100" b="0">
                          <a:solidFill>
                            <a:srgbClr val="000000"/>
                          </a:solidFill>
                          <a:effectLst/>
                          <a:latin typeface="Poppins" panose="00000500000000000000" pitchFamily="2" charset="0"/>
                          <a:cs typeface="Poppins" panose="00000500000000000000" pitchFamily="2" charset="0"/>
                        </a:rPr>
                        <a:t>Manual downloads of data and manual data mapping</a:t>
                      </a:r>
                      <a:endParaRPr lang="en-US" sz="1100" b="0" i="0">
                        <a:solidFill>
                          <a:srgbClr val="000000"/>
                        </a:solidFill>
                        <a:effectLst/>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44880857"/>
                  </a:ext>
                </a:extLst>
              </a:tr>
              <a:tr h="644977">
                <a:tc>
                  <a:txBody>
                    <a:bodyPr/>
                    <a:lstStyle/>
                    <a:p>
                      <a:pPr lvl="0" algn="r">
                        <a:buNone/>
                      </a:pPr>
                      <a:r>
                        <a:rPr lang="en-US" sz="1400" b="1" u="none" strike="noStrike" baseline="0" noProof="0">
                          <a:solidFill>
                            <a:srgbClr val="000000"/>
                          </a:solidFill>
                          <a:effectLst/>
                          <a:latin typeface="Poppins" panose="00000500000000000000" pitchFamily="2" charset="0"/>
                          <a:cs typeface="Poppins" panose="00000500000000000000" pitchFamily="2" charset="0"/>
                        </a:rPr>
                        <a:t>Training &amp; Documentation</a:t>
                      </a:r>
                      <a:endParaRPr lang="en-US" sz="1400" b="1" i="0" u="none" strike="noStrike" baseline="0" noProof="0">
                        <a:solidFill>
                          <a:srgbClr val="000000"/>
                        </a:solidFill>
                        <a:effectLst/>
                        <a:latin typeface="Poppins" panose="00000500000000000000" pitchFamily="2" charset="0"/>
                        <a:cs typeface="Poppins" panose="00000500000000000000" pitchFamily="2" charset="0"/>
                      </a:endParaRPr>
                    </a:p>
                  </a:txBody>
                  <a:tcPr anchor="ctr"/>
                </a:tc>
                <a:tc>
                  <a:txBody>
                    <a:bodyPr/>
                    <a:lstStyle/>
                    <a:p>
                      <a:pPr lvl="0" algn="l">
                        <a:buNone/>
                      </a:pPr>
                      <a:r>
                        <a:rPr lang="en-US" sz="1100" b="0" u="none" strike="noStrike" baseline="0" noProof="0">
                          <a:solidFill>
                            <a:srgbClr val="000000"/>
                          </a:solidFill>
                          <a:effectLst/>
                          <a:latin typeface="Poppins" panose="00000500000000000000" pitchFamily="2" charset="0"/>
                          <a:cs typeface="Poppins" panose="00000500000000000000" pitchFamily="2" charset="0"/>
                        </a:rPr>
                        <a:t>Streamline training and documentation across business units </a:t>
                      </a:r>
                      <a:endParaRPr lang="en-US" sz="1100" b="0" i="0" u="none" strike="noStrike" baseline="0" noProof="0">
                        <a:solidFill>
                          <a:srgbClr val="000000"/>
                        </a:solidFill>
                        <a:effectLst/>
                        <a:latin typeface="Poppins" panose="00000500000000000000" pitchFamily="2" charset="0"/>
                        <a:cs typeface="Poppins" panose="00000500000000000000" pitchFamily="2" charset="0"/>
                      </a:endParaRPr>
                    </a:p>
                  </a:txBody>
                  <a:tcPr anchor="ctr"/>
                </a:tc>
                <a:tc>
                  <a:txBody>
                    <a:bodyPr/>
                    <a:lstStyle/>
                    <a:p>
                      <a:pPr lvl="0" algn="l">
                        <a:buNone/>
                      </a:pPr>
                      <a:r>
                        <a:rPr lang="en-US" sz="1100" b="0">
                          <a:solidFill>
                            <a:srgbClr val="000000"/>
                          </a:solidFill>
                          <a:effectLst/>
                          <a:latin typeface="Poppins" panose="00000500000000000000" pitchFamily="2" charset="0"/>
                          <a:cs typeface="Poppins" panose="00000500000000000000" pitchFamily="2" charset="0"/>
                        </a:rPr>
                        <a:t>Lack of unified training across teams and offices</a:t>
                      </a:r>
                      <a:endParaRPr lang="en-US" sz="1100" b="0" i="0">
                        <a:solidFill>
                          <a:srgbClr val="000000"/>
                        </a:solidFill>
                        <a:effectLst/>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907972099"/>
                  </a:ext>
                </a:extLst>
              </a:tr>
            </a:tbl>
          </a:graphicData>
        </a:graphic>
      </p:graphicFrame>
    </p:spTree>
    <p:extLst>
      <p:ext uri="{BB962C8B-B14F-4D97-AF65-F5344CB8AC3E}">
        <p14:creationId xmlns:p14="http://schemas.microsoft.com/office/powerpoint/2010/main" val="3742904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57EEF6-07E1-F7EA-3779-6A6EDEECCBFA}"/>
              </a:ext>
            </a:extLst>
          </p:cNvPr>
          <p:cNvSpPr>
            <a:spLocks noGrp="1"/>
          </p:cNvSpPr>
          <p:nvPr>
            <p:ph type="title"/>
          </p:nvPr>
        </p:nvSpPr>
        <p:spPr>
          <a:xfrm>
            <a:off x="606839" y="381307"/>
            <a:ext cx="11353800" cy="5859916"/>
          </a:xfrm>
        </p:spPr>
        <p:txBody>
          <a:bodyPr/>
          <a:lstStyle/>
          <a:p>
            <a:r>
              <a:rPr lang="en-GB">
                <a:latin typeface="Arial Black"/>
              </a:rPr>
              <a:t>TECHNOLOGY APPROACH</a:t>
            </a:r>
            <a:endParaRPr lang="en-US"/>
          </a:p>
        </p:txBody>
      </p:sp>
      <p:sp>
        <p:nvSpPr>
          <p:cNvPr id="4" name="Slide Number Placeholder 3">
            <a:extLst>
              <a:ext uri="{FF2B5EF4-FFF2-40B4-BE49-F238E27FC236}">
                <a16:creationId xmlns:a16="http://schemas.microsoft.com/office/drawing/2014/main" id="{261C845B-4AD0-6BF3-7663-7F7C3ECC82B8}"/>
              </a:ext>
            </a:extLst>
          </p:cNvPr>
          <p:cNvSpPr>
            <a:spLocks noGrp="1"/>
          </p:cNvSpPr>
          <p:nvPr>
            <p:ph type="sldNum" sz="quarter" idx="4"/>
          </p:nvPr>
        </p:nvSpPr>
        <p:spPr/>
        <p:txBody>
          <a:bodyPr/>
          <a:lstStyle/>
          <a:p>
            <a:fld id="{28A7D70B-BA5B-454D-9E9C-85AA311AB73C}" type="slidenum">
              <a:rPr lang="en-US" smtClean="0"/>
              <a:pPr/>
              <a:t>7</a:t>
            </a:fld>
            <a:endParaRPr lang="en-US"/>
          </a:p>
        </p:txBody>
      </p:sp>
    </p:spTree>
    <p:extLst>
      <p:ext uri="{BB962C8B-B14F-4D97-AF65-F5344CB8AC3E}">
        <p14:creationId xmlns:p14="http://schemas.microsoft.com/office/powerpoint/2010/main" val="1302040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FFC458-C007-C4E1-DCFD-1EDFCB5D7776}"/>
              </a:ext>
            </a:extLst>
          </p:cNvPr>
          <p:cNvSpPr>
            <a:spLocks noGrp="1"/>
          </p:cNvSpPr>
          <p:nvPr>
            <p:ph type="title"/>
          </p:nvPr>
        </p:nvSpPr>
        <p:spPr/>
        <p:txBody>
          <a:bodyPr/>
          <a:lstStyle/>
          <a:p>
            <a:r>
              <a:rPr lang="en-GB"/>
              <a:t>WHY WE ARE HERE?</a:t>
            </a:r>
          </a:p>
        </p:txBody>
      </p:sp>
      <p:sp>
        <p:nvSpPr>
          <p:cNvPr id="6" name="Content Placeholder 5">
            <a:extLst>
              <a:ext uri="{FF2B5EF4-FFF2-40B4-BE49-F238E27FC236}">
                <a16:creationId xmlns:a16="http://schemas.microsoft.com/office/drawing/2014/main" id="{1F2267BB-770D-8C3A-6002-0F699AB98DC9}"/>
              </a:ext>
            </a:extLst>
          </p:cNvPr>
          <p:cNvSpPr>
            <a:spLocks noGrp="1"/>
          </p:cNvSpPr>
          <p:nvPr>
            <p:ph idx="1"/>
          </p:nvPr>
        </p:nvSpPr>
        <p:spPr>
          <a:xfrm>
            <a:off x="419100" y="1409701"/>
            <a:ext cx="11353800" cy="4343400"/>
          </a:xfrm>
        </p:spPr>
        <p:txBody>
          <a:bodyPr>
            <a:noAutofit/>
          </a:bodyPr>
          <a:lstStyle/>
          <a:p>
            <a:pPr marL="0" indent="0">
              <a:buNone/>
            </a:pPr>
            <a:r>
              <a:rPr lang="en-GB" sz="2000">
                <a:latin typeface="Poppins" panose="00000500000000000000" pitchFamily="2" charset="0"/>
                <a:cs typeface="Poppins" panose="00000500000000000000" pitchFamily="2" charset="0"/>
              </a:rPr>
              <a:t>We've evaluated two distinct approaches for our project.</a:t>
            </a:r>
          </a:p>
          <a:p>
            <a:pPr marL="0" indent="0">
              <a:buNone/>
            </a:pPr>
            <a:endParaRPr lang="en-GB" sz="2000">
              <a:latin typeface="Poppins" panose="00000500000000000000" pitchFamily="2" charset="0"/>
              <a:cs typeface="Poppins" panose="00000500000000000000" pitchFamily="2" charset="0"/>
            </a:endParaRPr>
          </a:p>
          <a:p>
            <a:pPr marL="0" indent="0">
              <a:buNone/>
            </a:pPr>
            <a:endParaRPr lang="en-GB" sz="2000">
              <a:latin typeface="Poppins" panose="00000500000000000000" pitchFamily="2" charset="0"/>
              <a:cs typeface="Poppins" panose="00000500000000000000" pitchFamily="2" charset="0"/>
            </a:endParaRPr>
          </a:p>
          <a:p>
            <a:pPr marL="0" indent="0">
              <a:buNone/>
            </a:pPr>
            <a:endParaRPr lang="en-GB" sz="2000">
              <a:latin typeface="Poppins" panose="00000500000000000000" pitchFamily="2" charset="0"/>
              <a:cs typeface="Poppins" panose="00000500000000000000" pitchFamily="2" charset="0"/>
            </a:endParaRPr>
          </a:p>
          <a:p>
            <a:pPr marL="0" indent="0">
              <a:buNone/>
            </a:pPr>
            <a:endParaRPr lang="en-GB" sz="2000">
              <a:latin typeface="Poppins" panose="00000500000000000000" pitchFamily="2" charset="0"/>
              <a:cs typeface="Poppins" panose="00000500000000000000" pitchFamily="2" charset="0"/>
            </a:endParaRPr>
          </a:p>
          <a:p>
            <a:pPr marL="0" indent="0">
              <a:buNone/>
            </a:pPr>
            <a:endParaRPr lang="en-GB" sz="2000">
              <a:latin typeface="Poppins" panose="00000500000000000000" pitchFamily="2" charset="0"/>
              <a:cs typeface="Poppins" panose="00000500000000000000" pitchFamily="2" charset="0"/>
            </a:endParaRPr>
          </a:p>
          <a:p>
            <a:pPr marL="0" indent="0">
              <a:buNone/>
            </a:pPr>
            <a:endParaRPr lang="en-GB" sz="2000">
              <a:latin typeface="Poppins" panose="00000500000000000000" pitchFamily="2" charset="0"/>
              <a:cs typeface="Poppins" panose="00000500000000000000" pitchFamily="2" charset="0"/>
            </a:endParaRPr>
          </a:p>
          <a:p>
            <a:pPr marL="0" indent="0">
              <a:buNone/>
            </a:pPr>
            <a:endParaRPr lang="en-GB" sz="2000">
              <a:latin typeface="Poppins" panose="00000500000000000000" pitchFamily="2" charset="0"/>
              <a:cs typeface="Poppins" panose="00000500000000000000" pitchFamily="2" charset="0"/>
            </a:endParaRPr>
          </a:p>
          <a:p>
            <a:pPr marL="0" indent="0">
              <a:buNone/>
            </a:pPr>
            <a:br>
              <a:rPr lang="en-GB" sz="2000">
                <a:latin typeface="Poppins" panose="00000500000000000000" pitchFamily="2" charset="0"/>
                <a:cs typeface="Poppins" panose="00000500000000000000" pitchFamily="2" charset="0"/>
              </a:rPr>
            </a:br>
            <a:r>
              <a:rPr lang="en-GB" sz="2000">
                <a:latin typeface="Poppins" panose="00000500000000000000" pitchFamily="2" charset="0"/>
                <a:cs typeface="Poppins" panose="00000500000000000000" pitchFamily="2" charset="0"/>
              </a:rPr>
              <a:t>We have a business decision, to determine the path forward for this project. </a:t>
            </a:r>
          </a:p>
        </p:txBody>
      </p:sp>
      <p:sp>
        <p:nvSpPr>
          <p:cNvPr id="4" name="Slide Number Placeholder 3">
            <a:extLst>
              <a:ext uri="{FF2B5EF4-FFF2-40B4-BE49-F238E27FC236}">
                <a16:creationId xmlns:a16="http://schemas.microsoft.com/office/drawing/2014/main" id="{E0D05C40-18BA-7E6A-973F-B2E86D9F0194}"/>
              </a:ext>
            </a:extLst>
          </p:cNvPr>
          <p:cNvSpPr>
            <a:spLocks noGrp="1"/>
          </p:cNvSpPr>
          <p:nvPr>
            <p:ph type="sldNum" sz="quarter" idx="4"/>
          </p:nvPr>
        </p:nvSpPr>
        <p:spPr/>
        <p:txBody>
          <a:bodyPr/>
          <a:lstStyle/>
          <a:p>
            <a:fld id="{28A7D70B-BA5B-454D-9E9C-85AA311AB73C}" type="slidenum">
              <a:rPr lang="en-US" smtClean="0"/>
              <a:pPr/>
              <a:t>8</a:t>
            </a:fld>
            <a:endParaRPr lang="en-US"/>
          </a:p>
        </p:txBody>
      </p:sp>
      <p:sp>
        <p:nvSpPr>
          <p:cNvPr id="8" name="TextBox 7">
            <a:extLst>
              <a:ext uri="{FF2B5EF4-FFF2-40B4-BE49-F238E27FC236}">
                <a16:creationId xmlns:a16="http://schemas.microsoft.com/office/drawing/2014/main" id="{8FD9A381-B16C-D768-AAF4-986E04FCBA23}"/>
              </a:ext>
            </a:extLst>
          </p:cNvPr>
          <p:cNvSpPr txBox="1"/>
          <p:nvPr/>
        </p:nvSpPr>
        <p:spPr>
          <a:xfrm>
            <a:off x="307648" y="2115124"/>
            <a:ext cx="5400000" cy="2880000"/>
          </a:xfrm>
          <a:prstGeom prst="rect">
            <a:avLst/>
          </a:prstGeom>
          <a:solidFill>
            <a:schemeClr val="accent4">
              <a:lumMod val="20000"/>
              <a:lumOff val="80000"/>
            </a:schemeClr>
          </a:solidFill>
        </p:spPr>
        <p:txBody>
          <a:bodyPr wrap="square">
            <a:noAutofit/>
          </a:bodyPr>
          <a:lstStyle/>
          <a:p>
            <a:pPr>
              <a:lnSpc>
                <a:spcPct val="150000"/>
              </a:lnSpc>
            </a:pPr>
            <a:r>
              <a:rPr lang="en-GB" sz="1400" b="1">
                <a:latin typeface="Poppins" panose="00000500000000000000" pitchFamily="2" charset="0"/>
                <a:cs typeface="Poppins" panose="00000500000000000000" pitchFamily="2" charset="0"/>
              </a:rPr>
              <a:t>React Web Application</a:t>
            </a:r>
            <a:br>
              <a:rPr lang="en-GB" sz="1400" b="1">
                <a:latin typeface="Poppins" panose="00000500000000000000" pitchFamily="2" charset="0"/>
                <a:cs typeface="Poppins" panose="00000500000000000000" pitchFamily="2" charset="0"/>
              </a:rPr>
            </a:br>
            <a:endParaRPr lang="en-GB" sz="1400" b="1">
              <a:latin typeface="Poppins" panose="00000500000000000000" pitchFamily="2" charset="0"/>
              <a:cs typeface="Poppins" panose="00000500000000000000" pitchFamily="2" charset="0"/>
            </a:endParaRPr>
          </a:p>
          <a:p>
            <a:pPr marL="285750" indent="-285750">
              <a:lnSpc>
                <a:spcPct val="150000"/>
              </a:lnSpc>
              <a:buFont typeface="Arial" panose="020B0604020202020204" pitchFamily="34" charset="0"/>
              <a:buChar char="•"/>
            </a:pPr>
            <a:r>
              <a:rPr lang="en-GB" sz="1400" b="1">
                <a:latin typeface="Poppins" panose="00000500000000000000" pitchFamily="2" charset="0"/>
                <a:cs typeface="Poppins" panose="00000500000000000000" pitchFamily="2" charset="0"/>
              </a:rPr>
              <a:t>Conceptualization</a:t>
            </a:r>
            <a:r>
              <a:rPr lang="en-GB" sz="1400">
                <a:latin typeface="Poppins" panose="00000500000000000000" pitchFamily="2" charset="0"/>
                <a:cs typeface="Poppins" panose="00000500000000000000" pitchFamily="2" charset="0"/>
              </a:rPr>
              <a:t>: We've developed the strategy.</a:t>
            </a:r>
          </a:p>
          <a:p>
            <a:pPr marL="285750" indent="-285750">
              <a:lnSpc>
                <a:spcPct val="150000"/>
              </a:lnSpc>
              <a:buFont typeface="Arial" panose="020B0604020202020204" pitchFamily="34" charset="0"/>
              <a:buChar char="•"/>
            </a:pPr>
            <a:r>
              <a:rPr lang="en-GB" sz="1400" b="1">
                <a:latin typeface="Poppins" panose="00000500000000000000" pitchFamily="2" charset="0"/>
                <a:cs typeface="Poppins" panose="00000500000000000000" pitchFamily="2" charset="0"/>
              </a:rPr>
              <a:t>Design</a:t>
            </a:r>
            <a:r>
              <a:rPr lang="en-GB" sz="1400">
                <a:latin typeface="Poppins" panose="00000500000000000000" pitchFamily="2" charset="0"/>
                <a:cs typeface="Poppins" panose="00000500000000000000" pitchFamily="2" charset="0"/>
              </a:rPr>
              <a:t>: Outlined the architectural blueprints and created detailed wireframes.</a:t>
            </a:r>
          </a:p>
        </p:txBody>
      </p:sp>
      <p:sp>
        <p:nvSpPr>
          <p:cNvPr id="10" name="TextBox 9">
            <a:extLst>
              <a:ext uri="{FF2B5EF4-FFF2-40B4-BE49-F238E27FC236}">
                <a16:creationId xmlns:a16="http://schemas.microsoft.com/office/drawing/2014/main" id="{BCFC0143-F653-8061-B135-8E337378CA1B}"/>
              </a:ext>
            </a:extLst>
          </p:cNvPr>
          <p:cNvSpPr txBox="1"/>
          <p:nvPr/>
        </p:nvSpPr>
        <p:spPr>
          <a:xfrm>
            <a:off x="6213148" y="2115124"/>
            <a:ext cx="5559752" cy="2880000"/>
          </a:xfrm>
          <a:prstGeom prst="rect">
            <a:avLst/>
          </a:prstGeom>
          <a:solidFill>
            <a:schemeClr val="accent3">
              <a:lumMod val="20000"/>
              <a:lumOff val="80000"/>
            </a:schemeClr>
          </a:solidFill>
        </p:spPr>
        <p:txBody>
          <a:bodyPr wrap="square">
            <a:noAutofit/>
          </a:bodyPr>
          <a:lstStyle/>
          <a:p>
            <a:pPr>
              <a:lnSpc>
                <a:spcPct val="150000"/>
              </a:lnSpc>
            </a:pPr>
            <a:r>
              <a:rPr lang="en-GB" sz="1400" b="1">
                <a:latin typeface="Poppins" panose="00000500000000000000" pitchFamily="2" charset="0"/>
                <a:cs typeface="Poppins" panose="00000500000000000000" pitchFamily="2" charset="0"/>
              </a:rPr>
              <a:t>Power Platform Application</a:t>
            </a:r>
            <a:br>
              <a:rPr lang="en-GB" sz="1400" b="1">
                <a:latin typeface="Poppins" panose="00000500000000000000" pitchFamily="2" charset="0"/>
                <a:cs typeface="Poppins" panose="00000500000000000000" pitchFamily="2" charset="0"/>
              </a:rPr>
            </a:br>
            <a:endParaRPr lang="en-GB" sz="1400" b="1">
              <a:latin typeface="Poppins" panose="00000500000000000000" pitchFamily="2" charset="0"/>
              <a:cs typeface="Poppins" panose="00000500000000000000" pitchFamily="2" charset="0"/>
            </a:endParaRPr>
          </a:p>
          <a:p>
            <a:pPr marL="285750" indent="-285750">
              <a:lnSpc>
                <a:spcPct val="150000"/>
              </a:lnSpc>
              <a:buFont typeface="Arial" panose="020B0604020202020204" pitchFamily="34" charset="0"/>
              <a:buChar char="•"/>
            </a:pPr>
            <a:r>
              <a:rPr lang="en-GB" sz="1400" b="1">
                <a:latin typeface="Poppins" panose="00000500000000000000" pitchFamily="2" charset="0"/>
                <a:cs typeface="Poppins" panose="00000500000000000000" pitchFamily="2" charset="0"/>
              </a:rPr>
              <a:t>Conceptualization</a:t>
            </a:r>
            <a:r>
              <a:rPr lang="en-GB" sz="1400">
                <a:latin typeface="Poppins" panose="00000500000000000000" pitchFamily="2" charset="0"/>
                <a:cs typeface="Poppins" panose="00000500000000000000" pitchFamily="2" charset="0"/>
              </a:rPr>
              <a:t>: We've developed the strategy </a:t>
            </a:r>
            <a:r>
              <a:rPr lang="en-GB" sz="1400" b="1">
                <a:latin typeface="Poppins" panose="00000500000000000000" pitchFamily="2" charset="0"/>
                <a:cs typeface="Poppins" panose="00000500000000000000" pitchFamily="2" charset="0"/>
              </a:rPr>
              <a:t>Design</a:t>
            </a:r>
            <a:r>
              <a:rPr lang="en-GB" sz="1400">
                <a:latin typeface="Poppins" panose="00000500000000000000" pitchFamily="2" charset="0"/>
                <a:cs typeface="Poppins" panose="00000500000000000000" pitchFamily="2" charset="0"/>
              </a:rPr>
              <a:t>: Outlined comprehensive architectural plans and workflow design. </a:t>
            </a:r>
          </a:p>
          <a:p>
            <a:pPr marL="285750" indent="-285750">
              <a:lnSpc>
                <a:spcPct val="150000"/>
              </a:lnSpc>
              <a:buFont typeface="Arial" panose="020B0604020202020204" pitchFamily="34" charset="0"/>
              <a:buChar char="•"/>
            </a:pPr>
            <a:r>
              <a:rPr lang="en-GB" sz="1400" b="1">
                <a:latin typeface="Poppins" panose="00000500000000000000" pitchFamily="2" charset="0"/>
                <a:cs typeface="Poppins" panose="00000500000000000000" pitchFamily="2" charset="0"/>
              </a:rPr>
              <a:t>Action</a:t>
            </a:r>
            <a:r>
              <a:rPr lang="en-GB" sz="1400">
                <a:latin typeface="Poppins" panose="00000500000000000000" pitchFamily="2" charset="0"/>
                <a:cs typeface="Poppins" panose="00000500000000000000" pitchFamily="2" charset="0"/>
              </a:rPr>
              <a:t>:</a:t>
            </a:r>
            <a:r>
              <a:rPr lang="en-GB" sz="1400" b="1">
                <a:latin typeface="Poppins" panose="00000500000000000000" pitchFamily="2" charset="0"/>
                <a:cs typeface="Poppins" panose="00000500000000000000" pitchFamily="2" charset="0"/>
              </a:rPr>
              <a:t> </a:t>
            </a:r>
            <a:r>
              <a:rPr lang="en-GB" sz="1400">
                <a:solidFill>
                  <a:srgbClr val="343541"/>
                </a:solidFill>
                <a:latin typeface="Poppins" panose="00000500000000000000" pitchFamily="2" charset="0"/>
                <a:cs typeface="Poppins" panose="00000500000000000000" pitchFamily="2" charset="0"/>
              </a:rPr>
              <a:t>T</a:t>
            </a:r>
            <a:r>
              <a:rPr lang="en-GB" sz="1400" b="0" i="0">
                <a:solidFill>
                  <a:srgbClr val="343541"/>
                </a:solidFill>
                <a:effectLst/>
                <a:latin typeface="Poppins" panose="00000500000000000000" pitchFamily="2" charset="0"/>
                <a:cs typeface="Poppins" panose="00000500000000000000" pitchFamily="2" charset="0"/>
              </a:rPr>
              <a:t>ransformed this into a working proof of concept.</a:t>
            </a:r>
            <a:endParaRPr lang="en-GB" sz="14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903679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56CCF-7148-1129-C67E-17FC152EB36D}"/>
              </a:ext>
            </a:extLst>
          </p:cNvPr>
          <p:cNvSpPr>
            <a:spLocks noGrp="1"/>
          </p:cNvSpPr>
          <p:nvPr>
            <p:ph type="title"/>
          </p:nvPr>
        </p:nvSpPr>
        <p:spPr/>
        <p:txBody>
          <a:bodyPr>
            <a:normAutofit/>
          </a:bodyPr>
          <a:lstStyle/>
          <a:p>
            <a:r>
              <a:rPr lang="en-GB"/>
              <a:t>UNIFIED SYSTEMS VISION</a:t>
            </a:r>
            <a:br>
              <a:rPr lang="en-GB"/>
            </a:br>
            <a:endParaRPr lang="en-GB"/>
          </a:p>
        </p:txBody>
      </p:sp>
      <p:sp>
        <p:nvSpPr>
          <p:cNvPr id="4" name="Slide Number Placeholder 3">
            <a:extLst>
              <a:ext uri="{FF2B5EF4-FFF2-40B4-BE49-F238E27FC236}">
                <a16:creationId xmlns:a16="http://schemas.microsoft.com/office/drawing/2014/main" id="{F8F02D59-90B7-8226-718D-618C4335A914}"/>
              </a:ext>
            </a:extLst>
          </p:cNvPr>
          <p:cNvSpPr>
            <a:spLocks noGrp="1"/>
          </p:cNvSpPr>
          <p:nvPr>
            <p:ph type="sldNum" idx="12"/>
          </p:nvPr>
        </p:nvSpPr>
        <p:spPr>
          <a:xfrm>
            <a:off x="9255910" y="137659"/>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grpSp>
        <p:nvGrpSpPr>
          <p:cNvPr id="24" name="Group 23">
            <a:extLst>
              <a:ext uri="{FF2B5EF4-FFF2-40B4-BE49-F238E27FC236}">
                <a16:creationId xmlns:a16="http://schemas.microsoft.com/office/drawing/2014/main" id="{283097A3-AB18-13A7-36B9-3156224C4EED}"/>
              </a:ext>
            </a:extLst>
          </p:cNvPr>
          <p:cNvGrpSpPr/>
          <p:nvPr/>
        </p:nvGrpSpPr>
        <p:grpSpPr>
          <a:xfrm>
            <a:off x="7566186" y="1715940"/>
            <a:ext cx="2699169" cy="2699169"/>
            <a:chOff x="6532134" y="3255357"/>
            <a:chExt cx="1653872" cy="1653872"/>
          </a:xfrm>
        </p:grpSpPr>
        <p:sp>
          <p:nvSpPr>
            <p:cNvPr id="20" name="Oval 19">
              <a:extLst>
                <a:ext uri="{FF2B5EF4-FFF2-40B4-BE49-F238E27FC236}">
                  <a16:creationId xmlns:a16="http://schemas.microsoft.com/office/drawing/2014/main" id="{438607C3-944A-8189-5471-629365EDE630}"/>
                </a:ext>
              </a:extLst>
            </p:cNvPr>
            <p:cNvSpPr/>
            <p:nvPr/>
          </p:nvSpPr>
          <p:spPr>
            <a:xfrm>
              <a:off x="6532134" y="3255357"/>
              <a:ext cx="1653872" cy="1653872"/>
            </a:xfrm>
            <a:prstGeom prst="ellipse">
              <a:avLst/>
            </a:prstGeom>
            <a:solidFill>
              <a:srgbClr val="F26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Graphic 20" descr="Database outline">
              <a:extLst>
                <a:ext uri="{FF2B5EF4-FFF2-40B4-BE49-F238E27FC236}">
                  <a16:creationId xmlns:a16="http://schemas.microsoft.com/office/drawing/2014/main" id="{564671D6-3650-D802-D1A2-4BB792E496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9213" y="3646644"/>
              <a:ext cx="914804" cy="914804"/>
            </a:xfrm>
            <a:prstGeom prst="rect">
              <a:avLst/>
            </a:prstGeom>
          </p:spPr>
        </p:pic>
      </p:grpSp>
      <p:sp>
        <p:nvSpPr>
          <p:cNvPr id="2056" name="Rectangle: Rounded Corners 2055">
            <a:extLst>
              <a:ext uri="{FF2B5EF4-FFF2-40B4-BE49-F238E27FC236}">
                <a16:creationId xmlns:a16="http://schemas.microsoft.com/office/drawing/2014/main" id="{5152C26A-0DD8-1069-2F39-50B7782C5CB6}"/>
              </a:ext>
            </a:extLst>
          </p:cNvPr>
          <p:cNvSpPr/>
          <p:nvPr/>
        </p:nvSpPr>
        <p:spPr>
          <a:xfrm>
            <a:off x="2270605" y="2663299"/>
            <a:ext cx="5523745" cy="900000"/>
          </a:xfrm>
          <a:prstGeom prst="roundRect">
            <a:avLst/>
          </a:prstGeom>
          <a:solidFill>
            <a:srgbClr val="397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solidFill>
                  <a:schemeClr val="accent5"/>
                </a:solidFill>
              </a:rPr>
              <a:t>PROJECT</a:t>
            </a:r>
            <a:endParaRPr lang="en-GB" sz="1800" b="1">
              <a:solidFill>
                <a:schemeClr val="accent5"/>
              </a:solidFill>
            </a:endParaRPr>
          </a:p>
        </p:txBody>
      </p:sp>
      <p:grpSp>
        <p:nvGrpSpPr>
          <p:cNvPr id="2087" name="Group 2086">
            <a:extLst>
              <a:ext uri="{FF2B5EF4-FFF2-40B4-BE49-F238E27FC236}">
                <a16:creationId xmlns:a16="http://schemas.microsoft.com/office/drawing/2014/main" id="{CC0DDD7C-02DC-975D-81D8-342FD71062EC}"/>
              </a:ext>
            </a:extLst>
          </p:cNvPr>
          <p:cNvGrpSpPr/>
          <p:nvPr/>
        </p:nvGrpSpPr>
        <p:grpSpPr>
          <a:xfrm>
            <a:off x="3533010" y="2760862"/>
            <a:ext cx="751787" cy="707009"/>
            <a:chOff x="6171420" y="2018585"/>
            <a:chExt cx="751787" cy="795759"/>
          </a:xfrm>
        </p:grpSpPr>
        <p:pic>
          <p:nvPicPr>
            <p:cNvPr id="35" name="Graphic 34" descr="Stopwatch with solid fill">
              <a:extLst>
                <a:ext uri="{FF2B5EF4-FFF2-40B4-BE49-F238E27FC236}">
                  <a16:creationId xmlns:a16="http://schemas.microsoft.com/office/drawing/2014/main" id="{58224D0A-F133-425C-1365-2DB7F2B361A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306414" y="2018585"/>
              <a:ext cx="481799" cy="481799"/>
            </a:xfrm>
            <a:prstGeom prst="rect">
              <a:avLst/>
            </a:prstGeom>
          </p:spPr>
        </p:pic>
        <p:sp>
          <p:nvSpPr>
            <p:cNvPr id="36" name="TextBox 35">
              <a:extLst>
                <a:ext uri="{FF2B5EF4-FFF2-40B4-BE49-F238E27FC236}">
                  <a16:creationId xmlns:a16="http://schemas.microsoft.com/office/drawing/2014/main" id="{93641CA0-BB7E-582E-CECD-C9C2DCDBA21D}"/>
                </a:ext>
              </a:extLst>
            </p:cNvPr>
            <p:cNvSpPr txBox="1"/>
            <p:nvPr/>
          </p:nvSpPr>
          <p:spPr>
            <a:xfrm>
              <a:off x="6171420" y="2552734"/>
              <a:ext cx="751787" cy="261610"/>
            </a:xfrm>
            <a:prstGeom prst="rect">
              <a:avLst/>
            </a:prstGeom>
            <a:noFill/>
          </p:spPr>
          <p:txBody>
            <a:bodyPr wrap="square">
              <a:spAutoFit/>
            </a:bodyPr>
            <a:lstStyle/>
            <a:p>
              <a:pPr algn="ctr"/>
              <a:r>
                <a:rPr lang="en-GB" sz="1050" b="1">
                  <a:solidFill>
                    <a:schemeClr val="bg1"/>
                  </a:solidFill>
                </a:rPr>
                <a:t>TIME</a:t>
              </a:r>
            </a:p>
          </p:txBody>
        </p:sp>
      </p:grpSp>
      <p:grpSp>
        <p:nvGrpSpPr>
          <p:cNvPr id="2088" name="Group 2087">
            <a:extLst>
              <a:ext uri="{FF2B5EF4-FFF2-40B4-BE49-F238E27FC236}">
                <a16:creationId xmlns:a16="http://schemas.microsoft.com/office/drawing/2014/main" id="{5BB454E8-2DB2-DF30-86FB-9C0A78BFA2B0}"/>
              </a:ext>
            </a:extLst>
          </p:cNvPr>
          <p:cNvGrpSpPr/>
          <p:nvPr/>
        </p:nvGrpSpPr>
        <p:grpSpPr>
          <a:xfrm>
            <a:off x="5844133" y="2760862"/>
            <a:ext cx="751787" cy="707009"/>
            <a:chOff x="7983233" y="2018585"/>
            <a:chExt cx="751787" cy="795759"/>
          </a:xfrm>
        </p:grpSpPr>
        <p:pic>
          <p:nvPicPr>
            <p:cNvPr id="40" name="Graphic 39" descr="Dollar with solid fill">
              <a:extLst>
                <a:ext uri="{FF2B5EF4-FFF2-40B4-BE49-F238E27FC236}">
                  <a16:creationId xmlns:a16="http://schemas.microsoft.com/office/drawing/2014/main" id="{C7AAC5EE-1ABC-1AB1-E876-F191552EF78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18226" y="2018585"/>
              <a:ext cx="481798" cy="481800"/>
            </a:xfrm>
            <a:prstGeom prst="rect">
              <a:avLst/>
            </a:prstGeom>
          </p:spPr>
        </p:pic>
        <p:sp>
          <p:nvSpPr>
            <p:cNvPr id="41" name="TextBox 40">
              <a:extLst>
                <a:ext uri="{FF2B5EF4-FFF2-40B4-BE49-F238E27FC236}">
                  <a16:creationId xmlns:a16="http://schemas.microsoft.com/office/drawing/2014/main" id="{D5413614-85CA-F703-88DD-636671D2ECDF}"/>
                </a:ext>
              </a:extLst>
            </p:cNvPr>
            <p:cNvSpPr txBox="1"/>
            <p:nvPr/>
          </p:nvSpPr>
          <p:spPr>
            <a:xfrm>
              <a:off x="7983233" y="2552734"/>
              <a:ext cx="751787" cy="261610"/>
            </a:xfrm>
            <a:prstGeom prst="rect">
              <a:avLst/>
            </a:prstGeom>
            <a:noFill/>
          </p:spPr>
          <p:txBody>
            <a:bodyPr wrap="square">
              <a:spAutoFit/>
            </a:bodyPr>
            <a:lstStyle/>
            <a:p>
              <a:pPr algn="ctr"/>
              <a:r>
                <a:rPr lang="en-GB" sz="1050" b="1">
                  <a:solidFill>
                    <a:schemeClr val="bg1"/>
                  </a:solidFill>
                </a:rPr>
                <a:t>FEES</a:t>
              </a:r>
            </a:p>
          </p:txBody>
        </p:sp>
      </p:grpSp>
      <p:grpSp>
        <p:nvGrpSpPr>
          <p:cNvPr id="2089" name="Group 2088">
            <a:extLst>
              <a:ext uri="{FF2B5EF4-FFF2-40B4-BE49-F238E27FC236}">
                <a16:creationId xmlns:a16="http://schemas.microsoft.com/office/drawing/2014/main" id="{3AEEB028-9F98-39AC-7235-58F5BBA45FFB}"/>
              </a:ext>
            </a:extLst>
          </p:cNvPr>
          <p:cNvGrpSpPr/>
          <p:nvPr/>
        </p:nvGrpSpPr>
        <p:grpSpPr>
          <a:xfrm>
            <a:off x="6631005" y="2760863"/>
            <a:ext cx="1111876" cy="679664"/>
            <a:chOff x="8724607" y="2018585"/>
            <a:chExt cx="1111876" cy="764981"/>
          </a:xfrm>
        </p:grpSpPr>
        <p:pic>
          <p:nvPicPr>
            <p:cNvPr id="45" name="Graphic 44" descr="Customer review outline">
              <a:extLst>
                <a:ext uri="{FF2B5EF4-FFF2-40B4-BE49-F238E27FC236}">
                  <a16:creationId xmlns:a16="http://schemas.microsoft.com/office/drawing/2014/main" id="{BEE34C52-B638-FB0E-0F2D-7B39402BA50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021880" y="2018585"/>
              <a:ext cx="481799" cy="519778"/>
            </a:xfrm>
            <a:prstGeom prst="rect">
              <a:avLst/>
            </a:prstGeom>
          </p:spPr>
        </p:pic>
        <p:sp>
          <p:nvSpPr>
            <p:cNvPr id="46" name="TextBox 45">
              <a:extLst>
                <a:ext uri="{FF2B5EF4-FFF2-40B4-BE49-F238E27FC236}">
                  <a16:creationId xmlns:a16="http://schemas.microsoft.com/office/drawing/2014/main" id="{D3EE4C8F-945A-6F52-A2E7-3032F098F862}"/>
                </a:ext>
              </a:extLst>
            </p:cNvPr>
            <p:cNvSpPr txBox="1"/>
            <p:nvPr/>
          </p:nvSpPr>
          <p:spPr>
            <a:xfrm>
              <a:off x="8724607" y="2552734"/>
              <a:ext cx="1111876" cy="230832"/>
            </a:xfrm>
            <a:prstGeom prst="rect">
              <a:avLst/>
            </a:prstGeom>
            <a:noFill/>
          </p:spPr>
          <p:txBody>
            <a:bodyPr wrap="square">
              <a:spAutoFit/>
            </a:bodyPr>
            <a:lstStyle/>
            <a:p>
              <a:pPr algn="ctr"/>
              <a:r>
                <a:rPr lang="en-GB" sz="900" b="1">
                  <a:solidFill>
                    <a:schemeClr val="bg1"/>
                  </a:solidFill>
                </a:rPr>
                <a:t>RESOURCES</a:t>
              </a:r>
            </a:p>
          </p:txBody>
        </p:sp>
      </p:grpSp>
      <p:pic>
        <p:nvPicPr>
          <p:cNvPr id="50" name="Graphic 49" descr="Group brainstorm with solid fill">
            <a:extLst>
              <a:ext uri="{FF2B5EF4-FFF2-40B4-BE49-F238E27FC236}">
                <a16:creationId xmlns:a16="http://schemas.microsoft.com/office/drawing/2014/main" id="{C01A4C1F-F676-AF1E-4BB8-7C6D3E1DE0A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702600" y="2760862"/>
            <a:ext cx="481798" cy="428065"/>
          </a:xfrm>
          <a:prstGeom prst="rect">
            <a:avLst/>
          </a:prstGeom>
        </p:spPr>
      </p:pic>
      <p:sp>
        <p:nvSpPr>
          <p:cNvPr id="51" name="TextBox 50">
            <a:extLst>
              <a:ext uri="{FF2B5EF4-FFF2-40B4-BE49-F238E27FC236}">
                <a16:creationId xmlns:a16="http://schemas.microsoft.com/office/drawing/2014/main" id="{062003B4-276D-122B-98AB-FC43AE5EDBAB}"/>
              </a:ext>
            </a:extLst>
          </p:cNvPr>
          <p:cNvSpPr txBox="1"/>
          <p:nvPr/>
        </p:nvSpPr>
        <p:spPr>
          <a:xfrm>
            <a:off x="2567606" y="3242275"/>
            <a:ext cx="751787" cy="225596"/>
          </a:xfrm>
          <a:prstGeom prst="rect">
            <a:avLst/>
          </a:prstGeom>
          <a:noFill/>
        </p:spPr>
        <p:txBody>
          <a:bodyPr wrap="square">
            <a:spAutoFit/>
          </a:bodyPr>
          <a:lstStyle/>
          <a:p>
            <a:pPr algn="ctr"/>
            <a:r>
              <a:rPr lang="en-GB" sz="1050" b="1">
                <a:solidFill>
                  <a:schemeClr val="bg1"/>
                </a:solidFill>
              </a:rPr>
              <a:t>SCOPES</a:t>
            </a:r>
          </a:p>
        </p:txBody>
      </p:sp>
      <p:sp>
        <p:nvSpPr>
          <p:cNvPr id="2059" name="Rectangle: Rounded Corners 2058">
            <a:extLst>
              <a:ext uri="{FF2B5EF4-FFF2-40B4-BE49-F238E27FC236}">
                <a16:creationId xmlns:a16="http://schemas.microsoft.com/office/drawing/2014/main" id="{5C1A6122-05C4-7585-E535-AB8CA2D81850}"/>
              </a:ext>
            </a:extLst>
          </p:cNvPr>
          <p:cNvSpPr/>
          <p:nvPr/>
        </p:nvSpPr>
        <p:spPr>
          <a:xfrm>
            <a:off x="2258351" y="5138816"/>
            <a:ext cx="7675298" cy="57196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800" b="1"/>
              <a:t>COGNITIVE SERVICES (AI/ML)</a:t>
            </a:r>
          </a:p>
        </p:txBody>
      </p:sp>
      <p:sp>
        <p:nvSpPr>
          <p:cNvPr id="2058" name="Rectangle: Rounded Corners 2057">
            <a:extLst>
              <a:ext uri="{FF2B5EF4-FFF2-40B4-BE49-F238E27FC236}">
                <a16:creationId xmlns:a16="http://schemas.microsoft.com/office/drawing/2014/main" id="{E951DA65-5264-217B-CC33-4AB48ED299AA}"/>
              </a:ext>
            </a:extLst>
          </p:cNvPr>
          <p:cNvSpPr/>
          <p:nvPr/>
        </p:nvSpPr>
        <p:spPr>
          <a:xfrm>
            <a:off x="2238567" y="3916897"/>
            <a:ext cx="5552216" cy="900000"/>
          </a:xfrm>
          <a:prstGeom prst="roundRect">
            <a:avLst/>
          </a:prstGeom>
          <a:solidFill>
            <a:srgbClr val="397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t>CONTENT</a:t>
            </a:r>
            <a:endParaRPr lang="en-GB" sz="1600" b="1"/>
          </a:p>
        </p:txBody>
      </p:sp>
      <p:grpSp>
        <p:nvGrpSpPr>
          <p:cNvPr id="2068" name="Group 2067">
            <a:extLst>
              <a:ext uri="{FF2B5EF4-FFF2-40B4-BE49-F238E27FC236}">
                <a16:creationId xmlns:a16="http://schemas.microsoft.com/office/drawing/2014/main" id="{F5827982-C85F-7E9D-256E-2AEB23F588F2}"/>
              </a:ext>
            </a:extLst>
          </p:cNvPr>
          <p:cNvGrpSpPr/>
          <p:nvPr/>
        </p:nvGrpSpPr>
        <p:grpSpPr>
          <a:xfrm>
            <a:off x="3456474" y="4079588"/>
            <a:ext cx="818217" cy="581056"/>
            <a:chOff x="7772923" y="1587254"/>
            <a:chExt cx="1409378" cy="1044193"/>
          </a:xfrm>
        </p:grpSpPr>
        <p:pic>
          <p:nvPicPr>
            <p:cNvPr id="2069" name="Graphic 2068" descr="Syncing cloud with solid fill">
              <a:extLst>
                <a:ext uri="{FF2B5EF4-FFF2-40B4-BE49-F238E27FC236}">
                  <a16:creationId xmlns:a16="http://schemas.microsoft.com/office/drawing/2014/main" id="{9B6191BB-D494-E496-E969-8CE6EB173353}"/>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159607" y="1587254"/>
              <a:ext cx="610714" cy="566089"/>
            </a:xfrm>
            <a:prstGeom prst="rect">
              <a:avLst/>
            </a:prstGeom>
          </p:spPr>
        </p:pic>
        <p:sp>
          <p:nvSpPr>
            <p:cNvPr id="2070" name="TextBox 2069">
              <a:extLst>
                <a:ext uri="{FF2B5EF4-FFF2-40B4-BE49-F238E27FC236}">
                  <a16:creationId xmlns:a16="http://schemas.microsoft.com/office/drawing/2014/main" id="{4097E3C6-539D-112B-6C46-1EFBA80A549B}"/>
                </a:ext>
              </a:extLst>
            </p:cNvPr>
            <p:cNvSpPr txBox="1"/>
            <p:nvPr/>
          </p:nvSpPr>
          <p:spPr>
            <a:xfrm>
              <a:off x="7772923" y="2213751"/>
              <a:ext cx="1409378" cy="417696"/>
            </a:xfrm>
            <a:prstGeom prst="rect">
              <a:avLst/>
            </a:prstGeom>
            <a:noFill/>
          </p:spPr>
          <p:txBody>
            <a:bodyPr wrap="square">
              <a:spAutoFit/>
            </a:bodyPr>
            <a:lstStyle/>
            <a:p>
              <a:pPr algn="ctr"/>
              <a:r>
                <a:rPr lang="en-GB" sz="1100" b="1">
                  <a:solidFill>
                    <a:schemeClr val="bg1"/>
                  </a:solidFill>
                </a:rPr>
                <a:t>DAM</a:t>
              </a:r>
            </a:p>
          </p:txBody>
        </p:sp>
      </p:grpSp>
      <p:grpSp>
        <p:nvGrpSpPr>
          <p:cNvPr id="2073" name="Group 2072">
            <a:extLst>
              <a:ext uri="{FF2B5EF4-FFF2-40B4-BE49-F238E27FC236}">
                <a16:creationId xmlns:a16="http://schemas.microsoft.com/office/drawing/2014/main" id="{D3217342-F3CE-1CF1-B145-BC4D9BE7E756}"/>
              </a:ext>
            </a:extLst>
          </p:cNvPr>
          <p:cNvGrpSpPr/>
          <p:nvPr/>
        </p:nvGrpSpPr>
        <p:grpSpPr>
          <a:xfrm>
            <a:off x="5820982" y="4094683"/>
            <a:ext cx="913047" cy="544428"/>
            <a:chOff x="7719880" y="1689179"/>
            <a:chExt cx="1572721" cy="978370"/>
          </a:xfrm>
        </p:grpSpPr>
        <p:pic>
          <p:nvPicPr>
            <p:cNvPr id="2074" name="Graphic 2073" descr="Checkmark with solid fill">
              <a:extLst>
                <a:ext uri="{FF2B5EF4-FFF2-40B4-BE49-F238E27FC236}">
                  <a16:creationId xmlns:a16="http://schemas.microsoft.com/office/drawing/2014/main" id="{64A7BB7D-B16C-05B5-B402-560B15069811}"/>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8172257" y="1689179"/>
              <a:ext cx="610714" cy="566089"/>
            </a:xfrm>
            <a:prstGeom prst="rect">
              <a:avLst/>
            </a:prstGeom>
          </p:spPr>
        </p:pic>
        <p:sp>
          <p:nvSpPr>
            <p:cNvPr id="2075" name="TextBox 2074">
              <a:extLst>
                <a:ext uri="{FF2B5EF4-FFF2-40B4-BE49-F238E27FC236}">
                  <a16:creationId xmlns:a16="http://schemas.microsoft.com/office/drawing/2014/main" id="{21EE9B19-3ACD-A12D-1C88-F68602B9FD9D}"/>
                </a:ext>
              </a:extLst>
            </p:cNvPr>
            <p:cNvSpPr txBox="1"/>
            <p:nvPr/>
          </p:nvSpPr>
          <p:spPr>
            <a:xfrm>
              <a:off x="7719880" y="2298995"/>
              <a:ext cx="1572721" cy="368554"/>
            </a:xfrm>
            <a:prstGeom prst="rect">
              <a:avLst/>
            </a:prstGeom>
            <a:noFill/>
          </p:spPr>
          <p:txBody>
            <a:bodyPr wrap="square">
              <a:spAutoFit/>
            </a:bodyPr>
            <a:lstStyle/>
            <a:p>
              <a:pPr algn="ctr"/>
              <a:r>
                <a:rPr lang="en-GB" sz="900" b="1">
                  <a:solidFill>
                    <a:schemeClr val="bg1"/>
                  </a:solidFill>
                </a:rPr>
                <a:t>APPROVALS</a:t>
              </a:r>
            </a:p>
          </p:txBody>
        </p:sp>
      </p:grpSp>
      <p:sp>
        <p:nvSpPr>
          <p:cNvPr id="2057" name="Rectangle: Rounded Corners 2056">
            <a:extLst>
              <a:ext uri="{FF2B5EF4-FFF2-40B4-BE49-F238E27FC236}">
                <a16:creationId xmlns:a16="http://schemas.microsoft.com/office/drawing/2014/main" id="{22153761-232B-DB0B-A57E-528601AEE049}"/>
              </a:ext>
            </a:extLst>
          </p:cNvPr>
          <p:cNvSpPr/>
          <p:nvPr/>
        </p:nvSpPr>
        <p:spPr>
          <a:xfrm>
            <a:off x="2236073" y="1409701"/>
            <a:ext cx="5534925" cy="900000"/>
          </a:xfrm>
          <a:prstGeom prst="roundRect">
            <a:avLst/>
          </a:prstGeom>
          <a:solidFill>
            <a:srgbClr val="397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t>ACTIVATIONS</a:t>
            </a:r>
          </a:p>
        </p:txBody>
      </p:sp>
      <p:grpSp>
        <p:nvGrpSpPr>
          <p:cNvPr id="2052" name="Group 2051">
            <a:extLst>
              <a:ext uri="{FF2B5EF4-FFF2-40B4-BE49-F238E27FC236}">
                <a16:creationId xmlns:a16="http://schemas.microsoft.com/office/drawing/2014/main" id="{BFED408F-65FF-23F6-122A-028DE295E5FF}"/>
              </a:ext>
            </a:extLst>
          </p:cNvPr>
          <p:cNvGrpSpPr/>
          <p:nvPr/>
        </p:nvGrpSpPr>
        <p:grpSpPr>
          <a:xfrm>
            <a:off x="3423055" y="1601033"/>
            <a:ext cx="911489" cy="587218"/>
            <a:chOff x="7700961" y="1666868"/>
            <a:chExt cx="1570037" cy="1055266"/>
          </a:xfrm>
        </p:grpSpPr>
        <p:pic>
          <p:nvPicPr>
            <p:cNvPr id="2053" name="Graphic 2052" descr="Customer review outline">
              <a:extLst>
                <a:ext uri="{FF2B5EF4-FFF2-40B4-BE49-F238E27FC236}">
                  <a16:creationId xmlns:a16="http://schemas.microsoft.com/office/drawing/2014/main" id="{9B90DC41-3B3B-C504-31CA-97D603EAC89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172257" y="1666868"/>
              <a:ext cx="610713" cy="610712"/>
            </a:xfrm>
            <a:prstGeom prst="rect">
              <a:avLst/>
            </a:prstGeom>
          </p:spPr>
        </p:pic>
        <p:sp>
          <p:nvSpPr>
            <p:cNvPr id="2054" name="TextBox 2053">
              <a:extLst>
                <a:ext uri="{FF2B5EF4-FFF2-40B4-BE49-F238E27FC236}">
                  <a16:creationId xmlns:a16="http://schemas.microsoft.com/office/drawing/2014/main" id="{F8265ADC-8618-E0A3-52DF-031A0212AE90}"/>
                </a:ext>
              </a:extLst>
            </p:cNvPr>
            <p:cNvSpPr txBox="1"/>
            <p:nvPr/>
          </p:nvSpPr>
          <p:spPr>
            <a:xfrm>
              <a:off x="7700961" y="2230726"/>
              <a:ext cx="1570037" cy="491408"/>
            </a:xfrm>
            <a:prstGeom prst="rect">
              <a:avLst/>
            </a:prstGeom>
            <a:noFill/>
          </p:spPr>
          <p:txBody>
            <a:bodyPr wrap="square">
              <a:spAutoFit/>
            </a:bodyPr>
            <a:lstStyle/>
            <a:p>
              <a:pPr algn="ctr"/>
              <a:r>
                <a:rPr lang="en-GB" sz="700" b="1">
                  <a:solidFill>
                    <a:schemeClr val="bg1"/>
                  </a:solidFill>
                </a:rPr>
                <a:t>FIELD MANAGEMENT</a:t>
              </a:r>
            </a:p>
          </p:txBody>
        </p:sp>
      </p:grpSp>
      <p:grpSp>
        <p:nvGrpSpPr>
          <p:cNvPr id="2063" name="Group 2062">
            <a:extLst>
              <a:ext uri="{FF2B5EF4-FFF2-40B4-BE49-F238E27FC236}">
                <a16:creationId xmlns:a16="http://schemas.microsoft.com/office/drawing/2014/main" id="{5A7CA641-68DC-91AB-ED15-C344BB65CC72}"/>
              </a:ext>
            </a:extLst>
          </p:cNvPr>
          <p:cNvGrpSpPr/>
          <p:nvPr/>
        </p:nvGrpSpPr>
        <p:grpSpPr>
          <a:xfrm>
            <a:off x="5724815" y="1623190"/>
            <a:ext cx="1139054" cy="617975"/>
            <a:chOff x="7609989" y="1752995"/>
            <a:chExt cx="1962020" cy="1110539"/>
          </a:xfrm>
        </p:grpSpPr>
        <p:pic>
          <p:nvPicPr>
            <p:cNvPr id="2064" name="Graphic 2063" descr="Business Growth with solid fill">
              <a:extLst>
                <a:ext uri="{FF2B5EF4-FFF2-40B4-BE49-F238E27FC236}">
                  <a16:creationId xmlns:a16="http://schemas.microsoft.com/office/drawing/2014/main" id="{96A5E912-AF57-D96B-EDC8-EBF4A24B8B70}"/>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334407" y="1752995"/>
              <a:ext cx="610712" cy="566087"/>
            </a:xfrm>
            <a:prstGeom prst="rect">
              <a:avLst/>
            </a:prstGeom>
          </p:spPr>
        </p:pic>
        <p:sp>
          <p:nvSpPr>
            <p:cNvPr id="2065" name="TextBox 2064">
              <a:extLst>
                <a:ext uri="{FF2B5EF4-FFF2-40B4-BE49-F238E27FC236}">
                  <a16:creationId xmlns:a16="http://schemas.microsoft.com/office/drawing/2014/main" id="{0781D4EB-36A7-F69A-8F65-00C096FC883B}"/>
                </a:ext>
              </a:extLst>
            </p:cNvPr>
            <p:cNvSpPr txBox="1"/>
            <p:nvPr/>
          </p:nvSpPr>
          <p:spPr>
            <a:xfrm>
              <a:off x="7609989" y="2310440"/>
              <a:ext cx="1962020" cy="553094"/>
            </a:xfrm>
            <a:prstGeom prst="rect">
              <a:avLst/>
            </a:prstGeom>
            <a:noFill/>
          </p:spPr>
          <p:txBody>
            <a:bodyPr wrap="square">
              <a:spAutoFit/>
            </a:bodyPr>
            <a:lstStyle/>
            <a:p>
              <a:pPr algn="ctr"/>
              <a:r>
                <a:rPr lang="en-GB" sz="700" b="1">
                  <a:solidFill>
                    <a:schemeClr val="bg1"/>
                  </a:solidFill>
                </a:rPr>
                <a:t>LOCATION &amp; EVENT  INTELLIGENCE</a:t>
              </a:r>
            </a:p>
          </p:txBody>
        </p:sp>
      </p:grpSp>
      <p:grpSp>
        <p:nvGrpSpPr>
          <p:cNvPr id="2078" name="Group 2077">
            <a:extLst>
              <a:ext uri="{FF2B5EF4-FFF2-40B4-BE49-F238E27FC236}">
                <a16:creationId xmlns:a16="http://schemas.microsoft.com/office/drawing/2014/main" id="{C229B85B-C578-636B-FE31-9055C60C5323}"/>
              </a:ext>
            </a:extLst>
          </p:cNvPr>
          <p:cNvGrpSpPr/>
          <p:nvPr/>
        </p:nvGrpSpPr>
        <p:grpSpPr>
          <a:xfrm>
            <a:off x="2512794" y="1613448"/>
            <a:ext cx="818217" cy="533785"/>
            <a:chOff x="7772925" y="1689179"/>
            <a:chExt cx="1409378" cy="959243"/>
          </a:xfrm>
        </p:grpSpPr>
        <p:pic>
          <p:nvPicPr>
            <p:cNvPr id="2079" name="Graphic 2078" descr="Deciduous tree with solid fill">
              <a:extLst>
                <a:ext uri="{FF2B5EF4-FFF2-40B4-BE49-F238E27FC236}">
                  <a16:creationId xmlns:a16="http://schemas.microsoft.com/office/drawing/2014/main" id="{01C9F1B2-6D4E-BF91-8B73-0E4748F87CEA}"/>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172257" y="1689179"/>
              <a:ext cx="610714" cy="566089"/>
            </a:xfrm>
            <a:prstGeom prst="rect">
              <a:avLst/>
            </a:prstGeom>
          </p:spPr>
        </p:pic>
        <p:sp>
          <p:nvSpPr>
            <p:cNvPr id="2080" name="TextBox 2079">
              <a:extLst>
                <a:ext uri="{FF2B5EF4-FFF2-40B4-BE49-F238E27FC236}">
                  <a16:creationId xmlns:a16="http://schemas.microsoft.com/office/drawing/2014/main" id="{163D5498-7164-9502-2152-206B4A495888}"/>
                </a:ext>
              </a:extLst>
            </p:cNvPr>
            <p:cNvSpPr txBox="1"/>
            <p:nvPr/>
          </p:nvSpPr>
          <p:spPr>
            <a:xfrm>
              <a:off x="7772925" y="2230726"/>
              <a:ext cx="1409378" cy="417696"/>
            </a:xfrm>
            <a:prstGeom prst="rect">
              <a:avLst/>
            </a:prstGeom>
            <a:noFill/>
          </p:spPr>
          <p:txBody>
            <a:bodyPr wrap="square">
              <a:spAutoFit/>
            </a:bodyPr>
            <a:lstStyle/>
            <a:p>
              <a:pPr algn="ctr"/>
              <a:r>
                <a:rPr lang="en-GB" sz="1100" b="1">
                  <a:solidFill>
                    <a:schemeClr val="bg1"/>
                  </a:solidFill>
                </a:rPr>
                <a:t>TRACE</a:t>
              </a:r>
              <a:endParaRPr lang="en-GB" sz="600" b="1">
                <a:solidFill>
                  <a:schemeClr val="bg1"/>
                </a:solidFill>
              </a:endParaRPr>
            </a:p>
          </p:txBody>
        </p:sp>
      </p:grpSp>
      <p:grpSp>
        <p:nvGrpSpPr>
          <p:cNvPr id="2083" name="Group 2082">
            <a:extLst>
              <a:ext uri="{FF2B5EF4-FFF2-40B4-BE49-F238E27FC236}">
                <a16:creationId xmlns:a16="http://schemas.microsoft.com/office/drawing/2014/main" id="{24654016-32FD-C275-24F8-01B427ADB2AF}"/>
              </a:ext>
            </a:extLst>
          </p:cNvPr>
          <p:cNvGrpSpPr/>
          <p:nvPr/>
        </p:nvGrpSpPr>
        <p:grpSpPr>
          <a:xfrm>
            <a:off x="6640261" y="1587678"/>
            <a:ext cx="1007868" cy="528959"/>
            <a:chOff x="7609587" y="1689179"/>
            <a:chExt cx="1736052" cy="950571"/>
          </a:xfrm>
        </p:grpSpPr>
        <p:pic>
          <p:nvPicPr>
            <p:cNvPr id="2084" name="Graphic 2083" descr="Morse Code with solid fill">
              <a:extLst>
                <a:ext uri="{FF2B5EF4-FFF2-40B4-BE49-F238E27FC236}">
                  <a16:creationId xmlns:a16="http://schemas.microsoft.com/office/drawing/2014/main" id="{9D4BA507-D5C3-B840-3B61-9E414289BD8D}"/>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8206312" y="1689179"/>
              <a:ext cx="542599" cy="566086"/>
            </a:xfrm>
            <a:prstGeom prst="rect">
              <a:avLst/>
            </a:prstGeom>
          </p:spPr>
        </p:pic>
        <p:sp>
          <p:nvSpPr>
            <p:cNvPr id="2085" name="TextBox 2084">
              <a:extLst>
                <a:ext uri="{FF2B5EF4-FFF2-40B4-BE49-F238E27FC236}">
                  <a16:creationId xmlns:a16="http://schemas.microsoft.com/office/drawing/2014/main" id="{D82E6132-E750-A688-99EB-F8DEF236A3FE}"/>
                </a:ext>
              </a:extLst>
            </p:cNvPr>
            <p:cNvSpPr txBox="1"/>
            <p:nvPr/>
          </p:nvSpPr>
          <p:spPr>
            <a:xfrm>
              <a:off x="7609587" y="2246624"/>
              <a:ext cx="1736052" cy="393126"/>
            </a:xfrm>
            <a:prstGeom prst="rect">
              <a:avLst/>
            </a:prstGeom>
            <a:noFill/>
          </p:spPr>
          <p:txBody>
            <a:bodyPr wrap="square">
              <a:spAutoFit/>
            </a:bodyPr>
            <a:lstStyle/>
            <a:p>
              <a:pPr algn="ctr"/>
              <a:r>
                <a:rPr lang="en-GB" sz="1000" b="1" err="1">
                  <a:solidFill>
                    <a:schemeClr val="bg1"/>
                  </a:solidFill>
                </a:rPr>
                <a:t>rTAG</a:t>
              </a:r>
              <a:endParaRPr lang="en-GB" sz="1000" b="1">
                <a:solidFill>
                  <a:schemeClr val="bg1"/>
                </a:solidFill>
              </a:endParaRPr>
            </a:p>
          </p:txBody>
        </p:sp>
      </p:grpSp>
      <p:sp>
        <p:nvSpPr>
          <p:cNvPr id="2105" name="Arrow: Up-Down 2104">
            <a:extLst>
              <a:ext uri="{FF2B5EF4-FFF2-40B4-BE49-F238E27FC236}">
                <a16:creationId xmlns:a16="http://schemas.microsoft.com/office/drawing/2014/main" id="{42E00314-AFFD-61C1-9C91-F49B7F979C8F}"/>
              </a:ext>
            </a:extLst>
          </p:cNvPr>
          <p:cNvSpPr/>
          <p:nvPr/>
        </p:nvSpPr>
        <p:spPr>
          <a:xfrm rot="18363007">
            <a:off x="7799760" y="1618388"/>
            <a:ext cx="335965" cy="1083183"/>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09" name="Graphic 2108" descr="Artificial Intelligence with solid fill">
            <a:extLst>
              <a:ext uri="{FF2B5EF4-FFF2-40B4-BE49-F238E27FC236}">
                <a16:creationId xmlns:a16="http://schemas.microsoft.com/office/drawing/2014/main" id="{028D1973-5A1D-FD86-8804-6A3C8F6DEDE5}"/>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796409" y="4094683"/>
            <a:ext cx="315008" cy="315008"/>
          </a:xfrm>
          <a:prstGeom prst="rect">
            <a:avLst/>
          </a:prstGeom>
        </p:spPr>
      </p:pic>
      <p:sp>
        <p:nvSpPr>
          <p:cNvPr id="2110" name="TextBox 2109">
            <a:extLst>
              <a:ext uri="{FF2B5EF4-FFF2-40B4-BE49-F238E27FC236}">
                <a16:creationId xmlns:a16="http://schemas.microsoft.com/office/drawing/2014/main" id="{104F6F2A-4068-8FC6-7F93-8B2FC283CD62}"/>
              </a:ext>
            </a:extLst>
          </p:cNvPr>
          <p:cNvSpPr txBox="1"/>
          <p:nvPr/>
        </p:nvSpPr>
        <p:spPr>
          <a:xfrm>
            <a:off x="2284292" y="4439861"/>
            <a:ext cx="1362006" cy="246221"/>
          </a:xfrm>
          <a:prstGeom prst="rect">
            <a:avLst/>
          </a:prstGeom>
          <a:noFill/>
        </p:spPr>
        <p:txBody>
          <a:bodyPr wrap="square">
            <a:spAutoFit/>
          </a:bodyPr>
          <a:lstStyle/>
          <a:p>
            <a:pPr algn="ctr"/>
            <a:r>
              <a:rPr lang="en-GB" sz="1000" b="1">
                <a:solidFill>
                  <a:schemeClr val="bg1"/>
                </a:solidFill>
              </a:rPr>
              <a:t>GENERATIVE AI</a:t>
            </a:r>
          </a:p>
        </p:txBody>
      </p:sp>
      <p:sp>
        <p:nvSpPr>
          <p:cNvPr id="3" name="Arrow: Up-Down 2">
            <a:extLst>
              <a:ext uri="{FF2B5EF4-FFF2-40B4-BE49-F238E27FC236}">
                <a16:creationId xmlns:a16="http://schemas.microsoft.com/office/drawing/2014/main" id="{B758B7BA-2CE3-5D84-60BE-01827A210970}"/>
              </a:ext>
            </a:extLst>
          </p:cNvPr>
          <p:cNvSpPr/>
          <p:nvPr/>
        </p:nvSpPr>
        <p:spPr>
          <a:xfrm rot="16200000">
            <a:off x="7809695" y="2730074"/>
            <a:ext cx="335965" cy="822980"/>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Up-Down 4">
            <a:extLst>
              <a:ext uri="{FF2B5EF4-FFF2-40B4-BE49-F238E27FC236}">
                <a16:creationId xmlns:a16="http://schemas.microsoft.com/office/drawing/2014/main" id="{9B36B889-8F66-DFFB-6DB0-7602A3C9373F}"/>
              </a:ext>
            </a:extLst>
          </p:cNvPr>
          <p:cNvSpPr/>
          <p:nvPr/>
        </p:nvSpPr>
        <p:spPr>
          <a:xfrm rot="14131900">
            <a:off x="7750923" y="3551401"/>
            <a:ext cx="335965" cy="953432"/>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Up-Down 5">
            <a:extLst>
              <a:ext uri="{FF2B5EF4-FFF2-40B4-BE49-F238E27FC236}">
                <a16:creationId xmlns:a16="http://schemas.microsoft.com/office/drawing/2014/main" id="{F50D2AA5-F92B-C60F-5A85-7D52FE27630B}"/>
              </a:ext>
            </a:extLst>
          </p:cNvPr>
          <p:cNvSpPr/>
          <p:nvPr/>
        </p:nvSpPr>
        <p:spPr>
          <a:xfrm rot="10800000">
            <a:off x="8707372" y="3863465"/>
            <a:ext cx="335965" cy="1655910"/>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Up-Down 6">
            <a:extLst>
              <a:ext uri="{FF2B5EF4-FFF2-40B4-BE49-F238E27FC236}">
                <a16:creationId xmlns:a16="http://schemas.microsoft.com/office/drawing/2014/main" id="{0A179110-C7C1-2B5C-2CE5-377D3D4B7A69}"/>
              </a:ext>
            </a:extLst>
          </p:cNvPr>
          <p:cNvSpPr/>
          <p:nvPr/>
        </p:nvSpPr>
        <p:spPr>
          <a:xfrm>
            <a:off x="4789577" y="2038489"/>
            <a:ext cx="335965" cy="831933"/>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Up-Down 7">
            <a:extLst>
              <a:ext uri="{FF2B5EF4-FFF2-40B4-BE49-F238E27FC236}">
                <a16:creationId xmlns:a16="http://schemas.microsoft.com/office/drawing/2014/main" id="{A6D02EEE-4957-E79D-E37F-06B140A21798}"/>
              </a:ext>
            </a:extLst>
          </p:cNvPr>
          <p:cNvSpPr/>
          <p:nvPr/>
        </p:nvSpPr>
        <p:spPr>
          <a:xfrm>
            <a:off x="4772629" y="3292087"/>
            <a:ext cx="335965" cy="852408"/>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Up-Down 8">
            <a:extLst>
              <a:ext uri="{FF2B5EF4-FFF2-40B4-BE49-F238E27FC236}">
                <a16:creationId xmlns:a16="http://schemas.microsoft.com/office/drawing/2014/main" id="{E1FAA33E-B03A-32FB-DBF0-119228977F5E}"/>
              </a:ext>
            </a:extLst>
          </p:cNvPr>
          <p:cNvSpPr/>
          <p:nvPr/>
        </p:nvSpPr>
        <p:spPr>
          <a:xfrm>
            <a:off x="2263969" y="2015736"/>
            <a:ext cx="335965" cy="2190671"/>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5620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C01503E242B4242B818938EF38676E9" ma:contentTypeVersion="21" ma:contentTypeDescription="Create a new document." ma:contentTypeScope="" ma:versionID="3a4297306f45b7232432285f2e4fc0a3">
  <xsd:schema xmlns:xsd="http://www.w3.org/2001/XMLSchema" xmlns:xs="http://www.w3.org/2001/XMLSchema" xmlns:p="http://schemas.microsoft.com/office/2006/metadata/properties" xmlns:ns2="801b4607-f500-4f6e-b784-fb54d22359e9" xmlns:ns3="05212364-6e0c-40a5-9fff-da248140089a" targetNamespace="http://schemas.microsoft.com/office/2006/metadata/properties" ma:root="true" ma:fieldsID="85f62882915f962eb2adfc659e2f43e6" ns2:_="" ns3:_="">
    <xsd:import namespace="801b4607-f500-4f6e-b784-fb54d22359e9"/>
    <xsd:import namespace="05212364-6e0c-40a5-9fff-da24814008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Notes" minOccurs="0"/>
                <xsd:element ref="ns2:MediaServiceSearchProperties" minOccurs="0"/>
                <xsd:element ref="ns2:AzureFiles" minOccurs="0"/>
                <xsd:element ref="ns2:MediaServiceBillingMetadata"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1b4607-f500-4f6e-b784-fb54d22359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a7d435f-bc0a-452e-b7b2-4cb57826a06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Notes" ma:index="24" nillable="true" ma:displayName="Notes" ma:format="Dropdown" ma:internalName="Notes">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AzureFiles" ma:index="26" nillable="true" ma:displayName="Azure Files" ma:format="Hyperlink" ma:internalName="AzureFiles">
      <xsd:complexType>
        <xsd:complexContent>
          <xsd:extension base="dms:URL">
            <xsd:sequence>
              <xsd:element name="Url" type="dms:ValidUrl" minOccurs="0" nillable="true"/>
              <xsd:element name="Description" type="xsd:string" nillable="true"/>
            </xsd:sequence>
          </xsd:extension>
        </xsd:complexContent>
      </xsd:complexType>
    </xsd:element>
    <xsd:element name="MediaServiceBillingMetadata" ma:index="27" nillable="true" ma:displayName="MediaServiceBillingMetadata" ma:hidden="true" ma:internalName="MediaServiceBillingMetadata" ma:readOnly="true">
      <xsd:simpleType>
        <xsd:restriction base="dms:Note"/>
      </xsd:simpleType>
    </xsd:element>
    <xsd:element name="Tag" ma:index="28" nillable="true" ma:displayName="Tag" ma:description="Tag to flag the recipient user against"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212364-6e0c-40a5-9fff-da24814008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3010033-8c98-4658-a188-4535091bf398}" ma:internalName="TaxCatchAll" ma:showField="CatchAllData" ma:web="05212364-6e0c-40a5-9fff-da24814008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801b4607-f500-4f6e-b784-fb54d22359e9" xsi:nil="true"/>
    <SharedWithUsers xmlns="05212364-6e0c-40a5-9fff-da248140089a">
      <UserInfo>
        <DisplayName>Bustos, Luis (WW-MOM)</DisplayName>
        <AccountId>353</AccountId>
        <AccountType/>
      </UserInfo>
      <UserInfo>
        <DisplayName>Sanderson, Steve (WW-MOM)</DisplayName>
        <AccountId>9</AccountId>
        <AccountType/>
      </UserInfo>
    </SharedWithUsers>
    <lcf76f155ced4ddcb4097134ff3c332f xmlns="801b4607-f500-4f6e-b784-fb54d22359e9">
      <Terms xmlns="http://schemas.microsoft.com/office/infopath/2007/PartnerControls"/>
    </lcf76f155ced4ddcb4097134ff3c332f>
    <TaxCatchAll xmlns="05212364-6e0c-40a5-9fff-da248140089a" xsi:nil="true"/>
    <Notes xmlns="801b4607-f500-4f6e-b784-fb54d22359e9" xsi:nil="true"/>
    <AzureFiles xmlns="801b4607-f500-4f6e-b784-fb54d22359e9">
      <Url xsi:nil="true"/>
      <Description xsi:nil="true"/>
    </AzureFiles>
    <Tag xmlns="801b4607-f500-4f6e-b784-fb54d22359e9" xsi:nil="true"/>
  </documentManagement>
</p:properties>
</file>

<file path=customXml/itemProps1.xml><?xml version="1.0" encoding="utf-8"?>
<ds:datastoreItem xmlns:ds="http://schemas.openxmlformats.org/officeDocument/2006/customXml" ds:itemID="{256CEFD0-9A11-4FE8-849D-B62262471A81}">
  <ds:schemaRefs>
    <ds:schemaRef ds:uri="http://schemas.microsoft.com/sharepoint/v3/contenttype/forms"/>
  </ds:schemaRefs>
</ds:datastoreItem>
</file>

<file path=customXml/itemProps2.xml><?xml version="1.0" encoding="utf-8"?>
<ds:datastoreItem xmlns:ds="http://schemas.openxmlformats.org/officeDocument/2006/customXml" ds:itemID="{16C40306-83A4-47B7-92AD-F47B96D8D733}"/>
</file>

<file path=customXml/itemProps3.xml><?xml version="1.0" encoding="utf-8"?>
<ds:datastoreItem xmlns:ds="http://schemas.openxmlformats.org/officeDocument/2006/customXml" ds:itemID="{EBC22032-A766-4375-AD2F-946DDCA0C7BB}">
  <ds:schemaRefs>
    <ds:schemaRef ds:uri="05212364-6e0c-40a5-9fff-da248140089a"/>
    <ds:schemaRef ds:uri="801b4607-f500-4f6e-b784-fb54d22359e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3818</Words>
  <Application>Microsoft Office PowerPoint</Application>
  <PresentationFormat>Widescreen</PresentationFormat>
  <Paragraphs>799</Paragraphs>
  <Slides>50</Slides>
  <Notes>2</Notes>
  <HiddenSlides>19</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7" baseType="lpstr">
      <vt:lpstr>Aptos</vt:lpstr>
      <vt:lpstr>Arial</vt:lpstr>
      <vt:lpstr>Arial Black</vt:lpstr>
      <vt:lpstr>Arial,Sans-Serif</vt:lpstr>
      <vt:lpstr>Calibri</vt:lpstr>
      <vt:lpstr>Momo Neue</vt:lpstr>
      <vt:lpstr>Open Sans</vt:lpstr>
      <vt:lpstr>Poppins</vt:lpstr>
      <vt:lpstr>Poppins </vt:lpstr>
      <vt:lpstr>Poppins Black</vt:lpstr>
      <vt:lpstr>Segoe UI</vt:lpstr>
      <vt:lpstr>Söhne</vt:lpstr>
      <vt:lpstr>Times New Roman</vt:lpstr>
      <vt:lpstr>Verizon NHG DS</vt:lpstr>
      <vt:lpstr>Verizon NHG TX</vt:lpstr>
      <vt:lpstr>Office Theme</vt:lpstr>
      <vt:lpstr>think-cell Slide</vt:lpstr>
      <vt:lpstr>UNIFIED EXPERIENCE PLATFORM (UXP)</vt:lpstr>
      <vt:lpstr>AGENDA</vt:lpstr>
      <vt:lpstr>OUR GOALS / WHY UXP? </vt:lpstr>
      <vt:lpstr>OUR GOALS / WHY UXP? </vt:lpstr>
      <vt:lpstr>USER PERSONA</vt:lpstr>
      <vt:lpstr>BENEFITS</vt:lpstr>
      <vt:lpstr>TECHNOLOGY APPROACH</vt:lpstr>
      <vt:lpstr>WHY WE ARE HERE?</vt:lpstr>
      <vt:lpstr>UNIFIED SYSTEMS VISION </vt:lpstr>
      <vt:lpstr>TODAY</vt:lpstr>
      <vt:lpstr>UNIFIED EXPERIENCE DATA ECOSYSTEM </vt:lpstr>
      <vt:lpstr>UXP COMPONENTS AND FLOW</vt:lpstr>
      <vt:lpstr>UXP COMPONENTS AND FLOW</vt:lpstr>
      <vt:lpstr>UXP APPROACH</vt:lpstr>
      <vt:lpstr>UXP: PROS</vt:lpstr>
      <vt:lpstr>UXP: CONS</vt:lpstr>
      <vt:lpstr>UXP: COSTS</vt:lpstr>
      <vt:lpstr>TOTALS</vt:lpstr>
      <vt:lpstr>THE TACTICAL PLAN: “DATA SCIENCE” TO “DATA ENGINEERING”</vt:lpstr>
      <vt:lpstr>KEY FEATURES</vt:lpstr>
      <vt:lpstr>TECHNOLOGY RECOMMENDATION</vt:lpstr>
      <vt:lpstr>NEXT STEPS</vt:lpstr>
      <vt:lpstr>TIMELINE</vt:lpstr>
      <vt:lpstr>TIMELINE</vt:lpstr>
      <vt:lpstr>TECHNOLOGY RECOMMENDATION</vt:lpstr>
      <vt:lpstr>POWER PLATFORM  PROOF OF CONCEPT</vt:lpstr>
      <vt:lpstr>CAMPAIGNS &amp; EVENTS</vt:lpstr>
      <vt:lpstr>CAMPAIGNS &amp; EVENTS</vt:lpstr>
      <vt:lpstr>POWER PLATFORM SERVICES</vt:lpstr>
      <vt:lpstr>FUNCTIONALITY</vt:lpstr>
      <vt:lpstr>WEB APPLCATION WIREFRAMES</vt:lpstr>
      <vt:lpstr>CAMPAIGNS &amp; EVENTS</vt:lpstr>
      <vt:lpstr>REACT APP SERVICES</vt:lpstr>
      <vt:lpstr>Web App Process Flow</vt:lpstr>
      <vt:lpstr>PRODUCT EVOLUTION</vt:lpstr>
      <vt:lpstr>LOOKING AHEAD: Beyond Unified Data Model</vt:lpstr>
      <vt:lpstr>DATA ECOSYSTEM</vt:lpstr>
      <vt:lpstr>UNIFIED EXPERIENCE DATA ECOSYSTEM </vt:lpstr>
      <vt:lpstr>PowerPoint Presentation</vt:lpstr>
      <vt:lpstr>PowerPoint Presentation</vt:lpstr>
      <vt:lpstr>POC - THEMES</vt:lpstr>
      <vt:lpstr>THEMES</vt:lpstr>
      <vt:lpstr>EVENTS</vt:lpstr>
      <vt:lpstr>PowerPoint Presentation</vt:lpstr>
      <vt:lpstr>POC - EVENTS</vt:lpstr>
      <vt:lpstr>PowerPoint Presentation</vt:lpstr>
      <vt:lpstr>UXP COMPONENTS AND FLOW</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 EXPERIENCE TRACKER (UET)</dc:title>
  <dc:creator/>
  <cp:lastModifiedBy>Sanderson, Steve (WW-MOM)</cp:lastModifiedBy>
  <cp:revision>1</cp:revision>
  <dcterms:created xsi:type="dcterms:W3CDTF">2023-08-22T01:36:31Z</dcterms:created>
  <dcterms:modified xsi:type="dcterms:W3CDTF">2025-03-12T18:19:51Z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0x0101004C01503E242B4242B818938EF38676E9</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